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.ed.gov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.gov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whocoun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vde.u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sagal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vde.state.wv.us/ab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vinfodepot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D368-21DE-EF40-80FC-85D6EC6E0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Collecting and Analyzing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04C34-D810-9846-879D-828085B71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1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49C2-19A8-834A-95A6-0A744CE5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C7172-7170-744F-83B7-7E5074E4A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619" y="2557463"/>
            <a:ext cx="7950761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CD1C53-FB8D-FA45-B2A5-1F5AA77A629C}"/>
              </a:ext>
            </a:extLst>
          </p:cNvPr>
          <p:cNvSpPr txBox="1"/>
          <p:nvPr/>
        </p:nvSpPr>
        <p:spPr>
          <a:xfrm>
            <a:off x="5087566" y="1916667"/>
            <a:ext cx="26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https://eric.ed.gov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E863-C218-EB46-8FE4-EE9618AA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 of Economic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2DDF0-CE8A-9145-907E-79D989DDA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500" y="2557463"/>
            <a:ext cx="4599000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73D70F-6A63-9441-98E3-1CA411086DFE}"/>
              </a:ext>
            </a:extLst>
          </p:cNvPr>
          <p:cNvSpPr txBox="1"/>
          <p:nvPr/>
        </p:nvSpPr>
        <p:spPr>
          <a:xfrm>
            <a:off x="4970834" y="1916667"/>
            <a:ext cx="395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https://www.bea.gov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B867-40BA-9140-9565-A8DC6229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for National Statistics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DF895-E331-F246-AFD6-BF23D25C0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560" y="2557463"/>
            <a:ext cx="3966880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6259B-6C7F-5048-BEA4-02D4D7F38B2A}"/>
              </a:ext>
            </a:extLst>
          </p:cNvPr>
          <p:cNvSpPr txBox="1"/>
          <p:nvPr/>
        </p:nvSpPr>
        <p:spPr>
          <a:xfrm>
            <a:off x="4396902" y="1994170"/>
            <a:ext cx="36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https://www.ons.gov.uk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4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E45-9B5E-EB4E-8516-5AF35BAE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Census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E066A8-3BD4-2A4F-B00A-2650CA22D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67191"/>
            <a:ext cx="5041832" cy="33178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1E0FC-435C-8A42-8145-80CBFA35C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34" y="2567191"/>
            <a:ext cx="4559364" cy="3677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7EF90E-5E49-8347-AF19-0F9C2E5D6712}"/>
              </a:ext>
            </a:extLst>
          </p:cNvPr>
          <p:cNvSpPr txBox="1"/>
          <p:nvPr/>
        </p:nvSpPr>
        <p:spPr>
          <a:xfrm>
            <a:off x="4961106" y="1911895"/>
            <a:ext cx="414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https://www.census.gov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8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71D0-D8AF-7043-8E75-20BA8897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Kids Who Count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79F2B-694B-8B48-BB1D-1A0AF97AE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855" y="2557463"/>
            <a:ext cx="4438290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2753C-1EDF-F746-B81E-A126BCD78FBA}"/>
              </a:ext>
            </a:extLst>
          </p:cNvPr>
          <p:cNvSpPr txBox="1"/>
          <p:nvPr/>
        </p:nvSpPr>
        <p:spPr>
          <a:xfrm>
            <a:off x="4568757" y="2052399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https://kidswhocount.org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9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92D5-0E00-A540-BE47-916213B9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Virginia Board of Education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F69E71-5ABA-A241-8067-605D0F023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826" y="2557463"/>
            <a:ext cx="6748347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ED5990-2CC5-2548-9B1F-3FFC2E629E41}"/>
              </a:ext>
            </a:extLst>
          </p:cNvPr>
          <p:cNvSpPr txBox="1"/>
          <p:nvPr/>
        </p:nvSpPr>
        <p:spPr>
          <a:xfrm>
            <a:off x="4873557" y="1916667"/>
            <a:ext cx="286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https://wvde.us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9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87AD-013F-3649-9AF8-7DC1692D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5DAC8-5DB1-1046-9A07-885986B55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747" y="2557463"/>
            <a:ext cx="8070506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99720-E63A-CA43-8FEB-7799D27F25B8}"/>
              </a:ext>
            </a:extLst>
          </p:cNvPr>
          <p:cNvSpPr txBox="1"/>
          <p:nvPr/>
        </p:nvSpPr>
        <p:spPr>
          <a:xfrm>
            <a:off x="4708187" y="1916667"/>
            <a:ext cx="319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https://nationalcasagal.org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8817-9108-F342-8AAA-A70212B6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Virginia Adult Education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0F42F-C79F-8B47-91DB-31E5FA2C6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365" y="2557463"/>
            <a:ext cx="3369270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1CFBE-8D55-0646-A702-C1E1EFADBEC0}"/>
              </a:ext>
            </a:extLst>
          </p:cNvPr>
          <p:cNvSpPr txBox="1"/>
          <p:nvPr/>
        </p:nvSpPr>
        <p:spPr>
          <a:xfrm>
            <a:off x="4552545" y="1955260"/>
            <a:ext cx="31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https://wvde.state.wv.us/abe/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E44B-F383-0C48-B9D7-E43476A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Department of Education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7B9D43-E46A-5D4D-A995-0239CDA04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709" y="2557463"/>
            <a:ext cx="3906581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56DA6-8A2B-A14A-9791-3E7B2B680421}"/>
              </a:ext>
            </a:extLst>
          </p:cNvPr>
          <p:cNvSpPr txBox="1"/>
          <p:nvPr/>
        </p:nvSpPr>
        <p:spPr>
          <a:xfrm>
            <a:off x="5009745" y="1916667"/>
            <a:ext cx="402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https://www.ed.gov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3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4B18-CD56-B346-A24A-72974DDC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WV Info Depot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7207A5-7ACF-D14B-8EFC-FC4D14F30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101" y="2557463"/>
            <a:ext cx="3805797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C2DBC-6421-2E4D-B6E4-93AA124328B4}"/>
              </a:ext>
            </a:extLst>
          </p:cNvPr>
          <p:cNvSpPr txBox="1"/>
          <p:nvPr/>
        </p:nvSpPr>
        <p:spPr>
          <a:xfrm>
            <a:off x="4630366" y="1926077"/>
            <a:ext cx="279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http://wvinfodepot.org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3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3161-1BC6-B044-932D-B3832F22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 Med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1306A-D721-BE4C-88BD-DB5CBB41F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189" y="2557463"/>
            <a:ext cx="3759622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F8013-EC66-4441-BBC5-77FCADF1BD6A}"/>
              </a:ext>
            </a:extLst>
          </p:cNvPr>
          <p:cNvSpPr txBox="1"/>
          <p:nvPr/>
        </p:nvSpPr>
        <p:spPr>
          <a:xfrm>
            <a:off x="4123657" y="1867733"/>
            <a:ext cx="385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https://www.ncbi.nlm.nih.gov/pubmed/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84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6961</TotalTime>
  <Words>120</Words>
  <Application>Microsoft Macintosh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Collecting and Analyzing Data</vt:lpstr>
      <vt:lpstr>Census Information</vt:lpstr>
      <vt:lpstr>Kids Who Count</vt:lpstr>
      <vt:lpstr>West Virginia Board of Education</vt:lpstr>
      <vt:lpstr>CASA</vt:lpstr>
      <vt:lpstr>West Virginia Adult Education</vt:lpstr>
      <vt:lpstr>US Department of Education</vt:lpstr>
      <vt:lpstr>WV Info Depot</vt:lpstr>
      <vt:lpstr>Pub Med</vt:lpstr>
      <vt:lpstr>ERIC</vt:lpstr>
      <vt:lpstr>Bureau of Economic Analysis</vt:lpstr>
      <vt:lpstr>Office for National Statistics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and Analyzing Data</dc:title>
  <dc:creator>Microsoft Office User</dc:creator>
  <cp:lastModifiedBy>Microsoft Office User</cp:lastModifiedBy>
  <cp:revision>4</cp:revision>
  <dcterms:created xsi:type="dcterms:W3CDTF">2020-02-19T18:37:08Z</dcterms:created>
  <dcterms:modified xsi:type="dcterms:W3CDTF">2020-02-24T14:39:03Z</dcterms:modified>
</cp:coreProperties>
</file>