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7"/>
  </p:notesMasterIdLst>
  <p:sldIdLst>
    <p:sldId id="256" r:id="rId5"/>
    <p:sldId id="26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0A07BE-30D8-41A7-A3B3-3091B8D5D428}" v="28" dt="2022-06-01T13:49:04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ilee Madera" userId="31e8ee7b-8ff4-4a9c-9c45-028aa1ea7b22" providerId="ADAL" clId="{FB0A07BE-30D8-41A7-A3B3-3091B8D5D428}"/>
    <pc:docChg chg="undo custSel addSld modSld sldOrd">
      <pc:chgData name="Merilee Madera" userId="31e8ee7b-8ff4-4a9c-9c45-028aa1ea7b22" providerId="ADAL" clId="{FB0A07BE-30D8-41A7-A3B3-3091B8D5D428}" dt="2022-06-01T13:50:36.239" v="459"/>
      <pc:docMkLst>
        <pc:docMk/>
      </pc:docMkLst>
      <pc:sldChg chg="modSp mod">
        <pc:chgData name="Merilee Madera" userId="31e8ee7b-8ff4-4a9c-9c45-028aa1ea7b22" providerId="ADAL" clId="{FB0A07BE-30D8-41A7-A3B3-3091B8D5D428}" dt="2022-06-01T13:09:43.881" v="39" actId="12"/>
        <pc:sldMkLst>
          <pc:docMk/>
          <pc:sldMk cId="3520156229" sldId="257"/>
        </pc:sldMkLst>
        <pc:spChg chg="mod">
          <ac:chgData name="Merilee Madera" userId="31e8ee7b-8ff4-4a9c-9c45-028aa1ea7b22" providerId="ADAL" clId="{FB0A07BE-30D8-41A7-A3B3-3091B8D5D428}" dt="2022-06-01T13:09:43.881" v="39" actId="12"/>
          <ac:spMkLst>
            <pc:docMk/>
            <pc:sldMk cId="3520156229" sldId="257"/>
            <ac:spMk id="3" creationId="{72BFB6CF-0926-B737-D2D4-69476E33C35B}"/>
          </ac:spMkLst>
        </pc:spChg>
      </pc:sldChg>
      <pc:sldChg chg="modSp mod">
        <pc:chgData name="Merilee Madera" userId="31e8ee7b-8ff4-4a9c-9c45-028aa1ea7b22" providerId="ADAL" clId="{FB0A07BE-30D8-41A7-A3B3-3091B8D5D428}" dt="2022-06-01T13:10:38.265" v="81" actId="20577"/>
        <pc:sldMkLst>
          <pc:docMk/>
          <pc:sldMk cId="3580252264" sldId="258"/>
        </pc:sldMkLst>
        <pc:spChg chg="mod">
          <ac:chgData name="Merilee Madera" userId="31e8ee7b-8ff4-4a9c-9c45-028aa1ea7b22" providerId="ADAL" clId="{FB0A07BE-30D8-41A7-A3B3-3091B8D5D428}" dt="2022-06-01T13:10:38.265" v="81" actId="20577"/>
          <ac:spMkLst>
            <pc:docMk/>
            <pc:sldMk cId="3580252264" sldId="258"/>
            <ac:spMk id="3" creationId="{99708C1B-955A-13CE-C28F-4DB2A949D9C9}"/>
          </ac:spMkLst>
        </pc:spChg>
      </pc:sldChg>
      <pc:sldChg chg="modSp mod">
        <pc:chgData name="Merilee Madera" userId="31e8ee7b-8ff4-4a9c-9c45-028aa1ea7b22" providerId="ADAL" clId="{FB0A07BE-30D8-41A7-A3B3-3091B8D5D428}" dt="2022-06-01T13:08:46.968" v="36" actId="20577"/>
        <pc:sldMkLst>
          <pc:docMk/>
          <pc:sldMk cId="2814535545" sldId="259"/>
        </pc:sldMkLst>
        <pc:spChg chg="mod">
          <ac:chgData name="Merilee Madera" userId="31e8ee7b-8ff4-4a9c-9c45-028aa1ea7b22" providerId="ADAL" clId="{FB0A07BE-30D8-41A7-A3B3-3091B8D5D428}" dt="2022-06-01T13:08:46.968" v="36" actId="20577"/>
          <ac:spMkLst>
            <pc:docMk/>
            <pc:sldMk cId="2814535545" sldId="259"/>
            <ac:spMk id="3" creationId="{ACE53CA0-E9D5-5338-4884-69968083F260}"/>
          </ac:spMkLst>
        </pc:spChg>
      </pc:sldChg>
      <pc:sldChg chg="modSp mod">
        <pc:chgData name="Merilee Madera" userId="31e8ee7b-8ff4-4a9c-9c45-028aa1ea7b22" providerId="ADAL" clId="{FB0A07BE-30D8-41A7-A3B3-3091B8D5D428}" dt="2022-06-01T13:12:49.814" v="148" actId="20577"/>
        <pc:sldMkLst>
          <pc:docMk/>
          <pc:sldMk cId="2961169601" sldId="263"/>
        </pc:sldMkLst>
        <pc:spChg chg="mod">
          <ac:chgData name="Merilee Madera" userId="31e8ee7b-8ff4-4a9c-9c45-028aa1ea7b22" providerId="ADAL" clId="{FB0A07BE-30D8-41A7-A3B3-3091B8D5D428}" dt="2022-06-01T13:12:49.814" v="148" actId="20577"/>
          <ac:spMkLst>
            <pc:docMk/>
            <pc:sldMk cId="2961169601" sldId="263"/>
            <ac:spMk id="3" creationId="{2C6DE6E1-CDBF-46C4-6369-C241AFD5CB02}"/>
          </ac:spMkLst>
        </pc:spChg>
      </pc:sldChg>
      <pc:sldChg chg="modSp mod">
        <pc:chgData name="Merilee Madera" userId="31e8ee7b-8ff4-4a9c-9c45-028aa1ea7b22" providerId="ADAL" clId="{FB0A07BE-30D8-41A7-A3B3-3091B8D5D428}" dt="2022-06-01T13:13:13.684" v="173" actId="20577"/>
        <pc:sldMkLst>
          <pc:docMk/>
          <pc:sldMk cId="2128739193" sldId="264"/>
        </pc:sldMkLst>
        <pc:spChg chg="mod">
          <ac:chgData name="Merilee Madera" userId="31e8ee7b-8ff4-4a9c-9c45-028aa1ea7b22" providerId="ADAL" clId="{FB0A07BE-30D8-41A7-A3B3-3091B8D5D428}" dt="2022-06-01T13:13:13.684" v="173" actId="20577"/>
          <ac:spMkLst>
            <pc:docMk/>
            <pc:sldMk cId="2128739193" sldId="264"/>
            <ac:spMk id="3" creationId="{C437CF2E-10FB-EC57-752D-577BBD0C7E41}"/>
          </ac:spMkLst>
        </pc:spChg>
      </pc:sldChg>
      <pc:sldChg chg="ord">
        <pc:chgData name="Merilee Madera" userId="31e8ee7b-8ff4-4a9c-9c45-028aa1ea7b22" providerId="ADAL" clId="{FB0A07BE-30D8-41A7-A3B3-3091B8D5D428}" dt="2022-06-01T13:50:36.239" v="459"/>
        <pc:sldMkLst>
          <pc:docMk/>
          <pc:sldMk cId="4015766823" sldId="265"/>
        </pc:sldMkLst>
      </pc:sldChg>
      <pc:sldChg chg="addSp delSp modSp new mod">
        <pc:chgData name="Merilee Madera" userId="31e8ee7b-8ff4-4a9c-9c45-028aa1ea7b22" providerId="ADAL" clId="{FB0A07BE-30D8-41A7-A3B3-3091B8D5D428}" dt="2022-06-01T13:26:17.377" v="209"/>
        <pc:sldMkLst>
          <pc:docMk/>
          <pc:sldMk cId="1231518165" sldId="266"/>
        </pc:sldMkLst>
        <pc:spChg chg="mod">
          <ac:chgData name="Merilee Madera" userId="31e8ee7b-8ff4-4a9c-9c45-028aa1ea7b22" providerId="ADAL" clId="{FB0A07BE-30D8-41A7-A3B3-3091B8D5D428}" dt="2022-06-01T13:13:52.548" v="183" actId="20577"/>
          <ac:spMkLst>
            <pc:docMk/>
            <pc:sldMk cId="1231518165" sldId="266"/>
            <ac:spMk id="2" creationId="{F7C8099F-C33A-A886-A487-36E467CA817D}"/>
          </ac:spMkLst>
        </pc:spChg>
        <pc:spChg chg="mod">
          <ac:chgData name="Merilee Madera" userId="31e8ee7b-8ff4-4a9c-9c45-028aa1ea7b22" providerId="ADAL" clId="{FB0A07BE-30D8-41A7-A3B3-3091B8D5D428}" dt="2022-06-01T13:26:17.377" v="209"/>
          <ac:spMkLst>
            <pc:docMk/>
            <pc:sldMk cId="1231518165" sldId="266"/>
            <ac:spMk id="3" creationId="{346F741F-EA44-A16E-1EAD-A21224ABA4BA}"/>
          </ac:spMkLst>
        </pc:spChg>
        <pc:spChg chg="add del mod">
          <ac:chgData name="Merilee Madera" userId="31e8ee7b-8ff4-4a9c-9c45-028aa1ea7b22" providerId="ADAL" clId="{FB0A07BE-30D8-41A7-A3B3-3091B8D5D428}" dt="2022-06-01T13:16:02.468" v="194" actId="478"/>
          <ac:spMkLst>
            <pc:docMk/>
            <pc:sldMk cId="1231518165" sldId="266"/>
            <ac:spMk id="4" creationId="{6ECC957A-D476-A6B8-9125-E6A2467E02B6}"/>
          </ac:spMkLst>
        </pc:spChg>
        <pc:spChg chg="add del mod">
          <ac:chgData name="Merilee Madera" userId="31e8ee7b-8ff4-4a9c-9c45-028aa1ea7b22" providerId="ADAL" clId="{FB0A07BE-30D8-41A7-A3B3-3091B8D5D428}" dt="2022-06-01T13:16:06.335" v="196" actId="478"/>
          <ac:spMkLst>
            <pc:docMk/>
            <pc:sldMk cId="1231518165" sldId="266"/>
            <ac:spMk id="5" creationId="{7FF0BD6A-9CC1-FD1A-ED14-A7723F224206}"/>
          </ac:spMkLst>
        </pc:spChg>
        <pc:spChg chg="add del mod">
          <ac:chgData name="Merilee Madera" userId="31e8ee7b-8ff4-4a9c-9c45-028aa1ea7b22" providerId="ADAL" clId="{FB0A07BE-30D8-41A7-A3B3-3091B8D5D428}" dt="2022-06-01T13:16:08.347" v="197" actId="478"/>
          <ac:spMkLst>
            <pc:docMk/>
            <pc:sldMk cId="1231518165" sldId="266"/>
            <ac:spMk id="6" creationId="{ED6DE9DC-9918-1B54-AF91-5A49635B5D3C}"/>
          </ac:spMkLst>
        </pc:spChg>
      </pc:sldChg>
      <pc:sldChg chg="addSp delSp modSp new mod ord">
        <pc:chgData name="Merilee Madera" userId="31e8ee7b-8ff4-4a9c-9c45-028aa1ea7b22" providerId="ADAL" clId="{FB0A07BE-30D8-41A7-A3B3-3091B8D5D428}" dt="2022-06-01T13:49:37.070" v="457" actId="1036"/>
        <pc:sldMkLst>
          <pc:docMk/>
          <pc:sldMk cId="2968797617" sldId="267"/>
        </pc:sldMkLst>
        <pc:spChg chg="del mod">
          <ac:chgData name="Merilee Madera" userId="31e8ee7b-8ff4-4a9c-9c45-028aa1ea7b22" providerId="ADAL" clId="{FB0A07BE-30D8-41A7-A3B3-3091B8D5D428}" dt="2022-06-01T13:34:41.748" v="215" actId="478"/>
          <ac:spMkLst>
            <pc:docMk/>
            <pc:sldMk cId="2968797617" sldId="267"/>
            <ac:spMk id="2" creationId="{863DBB60-54AD-7109-7445-4AC15C96E014}"/>
          </ac:spMkLst>
        </pc:spChg>
        <pc:spChg chg="del">
          <ac:chgData name="Merilee Madera" userId="31e8ee7b-8ff4-4a9c-9c45-028aa1ea7b22" providerId="ADAL" clId="{FB0A07BE-30D8-41A7-A3B3-3091B8D5D428}" dt="2022-06-01T13:27:35.085" v="211" actId="478"/>
          <ac:spMkLst>
            <pc:docMk/>
            <pc:sldMk cId="2968797617" sldId="267"/>
            <ac:spMk id="3" creationId="{C39829C6-9885-AC77-94AB-58B900596F61}"/>
          </ac:spMkLst>
        </pc:spChg>
        <pc:spChg chg="add mod">
          <ac:chgData name="Merilee Madera" userId="31e8ee7b-8ff4-4a9c-9c45-028aa1ea7b22" providerId="ADAL" clId="{FB0A07BE-30D8-41A7-A3B3-3091B8D5D428}" dt="2022-06-01T13:45:32.455" v="365" actId="1076"/>
          <ac:spMkLst>
            <pc:docMk/>
            <pc:sldMk cId="2968797617" sldId="267"/>
            <ac:spMk id="4" creationId="{F7BD61F5-2B0B-1722-53BB-B351A2C300DC}"/>
          </ac:spMkLst>
        </pc:spChg>
        <pc:spChg chg="add mod">
          <ac:chgData name="Merilee Madera" userId="31e8ee7b-8ff4-4a9c-9c45-028aa1ea7b22" providerId="ADAL" clId="{FB0A07BE-30D8-41A7-A3B3-3091B8D5D428}" dt="2022-06-01T13:44:26.424" v="358" actId="1076"/>
          <ac:spMkLst>
            <pc:docMk/>
            <pc:sldMk cId="2968797617" sldId="267"/>
            <ac:spMk id="5" creationId="{D92F2F2C-0BA0-A190-605C-E0935C8CFEF2}"/>
          </ac:spMkLst>
        </pc:spChg>
        <pc:spChg chg="add mod">
          <ac:chgData name="Merilee Madera" userId="31e8ee7b-8ff4-4a9c-9c45-028aa1ea7b22" providerId="ADAL" clId="{FB0A07BE-30D8-41A7-A3B3-3091B8D5D428}" dt="2022-06-01T13:45:06.511" v="363" actId="1076"/>
          <ac:spMkLst>
            <pc:docMk/>
            <pc:sldMk cId="2968797617" sldId="267"/>
            <ac:spMk id="6" creationId="{490E2977-EC3C-6996-8EE1-45F8710F2AC0}"/>
          </ac:spMkLst>
        </pc:spChg>
        <pc:spChg chg="add mod">
          <ac:chgData name="Merilee Madera" userId="31e8ee7b-8ff4-4a9c-9c45-028aa1ea7b22" providerId="ADAL" clId="{FB0A07BE-30D8-41A7-A3B3-3091B8D5D428}" dt="2022-06-01T13:45:12.319" v="364" actId="1076"/>
          <ac:spMkLst>
            <pc:docMk/>
            <pc:sldMk cId="2968797617" sldId="267"/>
            <ac:spMk id="7" creationId="{44D91D2F-7825-2FF3-75C7-62F3269E91EB}"/>
          </ac:spMkLst>
        </pc:spChg>
        <pc:spChg chg="add mod">
          <ac:chgData name="Merilee Madera" userId="31e8ee7b-8ff4-4a9c-9c45-028aa1ea7b22" providerId="ADAL" clId="{FB0A07BE-30D8-41A7-A3B3-3091B8D5D428}" dt="2022-06-01T13:43:47.048" v="353" actId="1076"/>
          <ac:spMkLst>
            <pc:docMk/>
            <pc:sldMk cId="2968797617" sldId="267"/>
            <ac:spMk id="8" creationId="{F64AD0ED-21C2-8CC6-BD0F-8FABA9FE568E}"/>
          </ac:spMkLst>
        </pc:spChg>
        <pc:spChg chg="add mod">
          <ac:chgData name="Merilee Madera" userId="31e8ee7b-8ff4-4a9c-9c45-028aa1ea7b22" providerId="ADAL" clId="{FB0A07BE-30D8-41A7-A3B3-3091B8D5D428}" dt="2022-06-01T13:48:46.448" v="411" actId="1035"/>
          <ac:spMkLst>
            <pc:docMk/>
            <pc:sldMk cId="2968797617" sldId="267"/>
            <ac:spMk id="9" creationId="{33CAC722-4A30-BB5F-7853-CC47CB523CCD}"/>
          </ac:spMkLst>
        </pc:spChg>
        <pc:spChg chg="add mod">
          <ac:chgData name="Merilee Madera" userId="31e8ee7b-8ff4-4a9c-9c45-028aa1ea7b22" providerId="ADAL" clId="{FB0A07BE-30D8-41A7-A3B3-3091B8D5D428}" dt="2022-06-01T13:44:17.808" v="357" actId="1076"/>
          <ac:spMkLst>
            <pc:docMk/>
            <pc:sldMk cId="2968797617" sldId="267"/>
            <ac:spMk id="10" creationId="{38AA5FA1-2267-53E8-7FA7-9B5630B8AD14}"/>
          </ac:spMkLst>
        </pc:spChg>
        <pc:spChg chg="add mod">
          <ac:chgData name="Merilee Madera" userId="31e8ee7b-8ff4-4a9c-9c45-028aa1ea7b22" providerId="ADAL" clId="{FB0A07BE-30D8-41A7-A3B3-3091B8D5D428}" dt="2022-06-01T13:48:30.479" v="398" actId="1037"/>
          <ac:spMkLst>
            <pc:docMk/>
            <pc:sldMk cId="2968797617" sldId="267"/>
            <ac:spMk id="11" creationId="{704B63CA-A036-E119-7FD0-C205E2EADC8D}"/>
          </ac:spMkLst>
        </pc:spChg>
        <pc:spChg chg="add mod">
          <ac:chgData name="Merilee Madera" userId="31e8ee7b-8ff4-4a9c-9c45-028aa1ea7b22" providerId="ADAL" clId="{FB0A07BE-30D8-41A7-A3B3-3091B8D5D428}" dt="2022-06-01T13:45:00.376" v="362" actId="1076"/>
          <ac:spMkLst>
            <pc:docMk/>
            <pc:sldMk cId="2968797617" sldId="267"/>
            <ac:spMk id="12" creationId="{14997967-5F87-517C-B042-86E5091E7FC0}"/>
          </ac:spMkLst>
        </pc:spChg>
        <pc:spChg chg="add mod">
          <ac:chgData name="Merilee Madera" userId="31e8ee7b-8ff4-4a9c-9c45-028aa1ea7b22" providerId="ADAL" clId="{FB0A07BE-30D8-41A7-A3B3-3091B8D5D428}" dt="2022-06-01T13:44:48.999" v="361" actId="1076"/>
          <ac:spMkLst>
            <pc:docMk/>
            <pc:sldMk cId="2968797617" sldId="267"/>
            <ac:spMk id="13" creationId="{6A7C69D0-FCC2-9274-F7BE-4ECAD61338E8}"/>
          </ac:spMkLst>
        </pc:spChg>
        <pc:spChg chg="add mod">
          <ac:chgData name="Merilee Madera" userId="31e8ee7b-8ff4-4a9c-9c45-028aa1ea7b22" providerId="ADAL" clId="{FB0A07BE-30D8-41A7-A3B3-3091B8D5D428}" dt="2022-06-01T13:47:37.390" v="380" actId="1035"/>
          <ac:spMkLst>
            <pc:docMk/>
            <pc:sldMk cId="2968797617" sldId="267"/>
            <ac:spMk id="14" creationId="{62E53D63-139F-232E-250D-714619725AC3}"/>
          </ac:spMkLst>
        </pc:spChg>
        <pc:spChg chg="add mod">
          <ac:chgData name="Merilee Madera" userId="31e8ee7b-8ff4-4a9c-9c45-028aa1ea7b22" providerId="ADAL" clId="{FB0A07BE-30D8-41A7-A3B3-3091B8D5D428}" dt="2022-06-01T13:49:37.070" v="457" actId="1036"/>
          <ac:spMkLst>
            <pc:docMk/>
            <pc:sldMk cId="2968797617" sldId="267"/>
            <ac:spMk id="15" creationId="{E42E8B97-7834-F283-DCFF-4489CB1382B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9C8DC-C5FC-4E2D-9BDD-8143528B7E0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F605F-23E5-4A5D-9E7E-ADDDAA7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68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features/screen-record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ultofpedagogy.teachable.com/p/teachersguidetotech2022" TargetMode="External"/><Relationship Id="rId7" Type="http://schemas.openxmlformats.org/officeDocument/2006/relationships/hyperlink" Target="https://www.iste.org/" TargetMode="External"/><Relationship Id="rId2" Type="http://schemas.openxmlformats.org/officeDocument/2006/relationships/hyperlink" Target="https://blogs.umass.edu/onlinetool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echlearning.com/magazine/techandlearnings-latest-magazines" TargetMode="External"/><Relationship Id="rId5" Type="http://schemas.openxmlformats.org/officeDocument/2006/relationships/hyperlink" Target="https://builtin.com/edtech" TargetMode="External"/><Relationship Id="rId4" Type="http://schemas.openxmlformats.org/officeDocument/2006/relationships/hyperlink" Target="https://www.educatorstechnology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nva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enial.l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d.ted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rainscap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nchor.f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4E4E-3065-77FB-3DD4-030CD8727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Cool, free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640A74-E365-1DB2-BE65-01E2410D03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Presented by: Dr. Merilee Madera</a:t>
            </a:r>
          </a:p>
          <a:p>
            <a:r>
              <a:rPr lang="en-US" dirty="0"/>
              <a:t>                         Interim Director of Distance Education, West Liberty University</a:t>
            </a:r>
          </a:p>
        </p:txBody>
      </p:sp>
    </p:spTree>
    <p:extLst>
      <p:ext uri="{BB962C8B-B14F-4D97-AF65-F5344CB8AC3E}">
        <p14:creationId xmlns:p14="http://schemas.microsoft.com/office/powerpoint/2010/main" val="2163745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A5962-2FB9-05F1-B3E5-41227C27E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Vimeo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7CF2E-10FB-EC57-752D-577BBD0C7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https://vimeo.com/features/screen-recorder</a:t>
            </a:r>
            <a:endParaRPr lang="en-US" dirty="0"/>
          </a:p>
          <a:p>
            <a:r>
              <a:rPr lang="en-US" dirty="0"/>
              <a:t>Screen and webcam recorder</a:t>
            </a:r>
          </a:p>
          <a:p>
            <a:r>
              <a:rPr lang="en-US" dirty="0"/>
              <a:t>After registration, must download Chrome extension</a:t>
            </a:r>
          </a:p>
          <a:p>
            <a:r>
              <a:rPr lang="en-US" dirty="0"/>
              <a:t>Up to 2 hours per video and unlimited recordings</a:t>
            </a:r>
          </a:p>
          <a:p>
            <a:r>
              <a:rPr lang="en-US" dirty="0"/>
              <a:t>Vimeo doesn’t closed caption. Must add manually or pay for service.</a:t>
            </a:r>
          </a:p>
          <a:p>
            <a:r>
              <a:rPr lang="en-US" dirty="0"/>
              <a:t>Recommendation: Download recording then upload to YouTube to use their closed captioning capabilities. Put share link in Sakai.</a:t>
            </a:r>
          </a:p>
        </p:txBody>
      </p:sp>
    </p:spTree>
    <p:extLst>
      <p:ext uri="{BB962C8B-B14F-4D97-AF65-F5344CB8AC3E}">
        <p14:creationId xmlns:p14="http://schemas.microsoft.com/office/powerpoint/2010/main" val="2128739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FFF6D3-9FE6-6B77-2F9E-DEB29CB3C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602297"/>
            <a:ext cx="10820400" cy="914400"/>
          </a:xfrm>
        </p:spPr>
        <p:txBody>
          <a:bodyPr/>
          <a:lstStyle/>
          <a:p>
            <a:pPr algn="ctr"/>
            <a:r>
              <a:rPr lang="en-US" dirty="0"/>
              <a:t>Audience Suggestions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96A073-4C7D-761A-64F1-750BD088A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30742" y="2516697"/>
            <a:ext cx="10130516" cy="999067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What cool, free tools do you use?</a:t>
            </a:r>
          </a:p>
        </p:txBody>
      </p:sp>
    </p:spTree>
    <p:extLst>
      <p:ext uri="{BB962C8B-B14F-4D97-AF65-F5344CB8AC3E}">
        <p14:creationId xmlns:p14="http://schemas.microsoft.com/office/powerpoint/2010/main" val="4015766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8099F-C33A-A886-A487-36E467CA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F741F-EA44-A16E-1EAD-A21224ABA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https://blogs.umass.edu/onlinetools/</a:t>
            </a:r>
            <a:endParaRPr lang="en-US" dirty="0"/>
          </a:p>
          <a:p>
            <a:r>
              <a:rPr lang="en-US" dirty="0">
                <a:hlinkClick r:id="rId3"/>
              </a:rPr>
              <a:t>https://cultofpedagogy.teachable.com/p/teachersguidetotech2022</a:t>
            </a:r>
            <a:endParaRPr lang="en-US" dirty="0"/>
          </a:p>
          <a:p>
            <a:r>
              <a:rPr lang="en-US" dirty="0">
                <a:hlinkClick r:id="rId4"/>
              </a:rPr>
              <a:t>https://www.educatorstechnology.com/</a:t>
            </a:r>
            <a:endParaRPr lang="en-US" dirty="0"/>
          </a:p>
          <a:p>
            <a:r>
              <a:rPr lang="en-US" dirty="0">
                <a:hlinkClick r:id="rId5"/>
              </a:rPr>
              <a:t>https://builtin.com/edtech</a:t>
            </a:r>
            <a:endParaRPr lang="en-US" dirty="0"/>
          </a:p>
          <a:p>
            <a:r>
              <a:rPr lang="en-US" dirty="0">
                <a:hlinkClick r:id="rId6"/>
              </a:rPr>
              <a:t>https://www.techlearning.com/magazine/techandlearnings-latest-magazines</a:t>
            </a:r>
            <a:endParaRPr lang="en-US" dirty="0"/>
          </a:p>
          <a:p>
            <a:r>
              <a:rPr lang="en-US" dirty="0">
                <a:hlinkClick r:id="rId7"/>
              </a:rPr>
              <a:t>https://www.iste.org/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51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BD61F5-2B0B-1722-53BB-B351A2C300DC}"/>
              </a:ext>
            </a:extLst>
          </p:cNvPr>
          <p:cNvSpPr txBox="1"/>
          <p:nvPr/>
        </p:nvSpPr>
        <p:spPr>
          <a:xfrm>
            <a:off x="1249681" y="573465"/>
            <a:ext cx="169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Flipgrid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2F2F2C-0BA0-A190-605C-E0935C8CFEF2}"/>
              </a:ext>
            </a:extLst>
          </p:cNvPr>
          <p:cNvSpPr txBox="1"/>
          <p:nvPr/>
        </p:nvSpPr>
        <p:spPr>
          <a:xfrm>
            <a:off x="2612572" y="1792665"/>
            <a:ext cx="169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Kahoot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0E2977-EC3C-6996-8EE1-45F8710F2AC0}"/>
              </a:ext>
            </a:extLst>
          </p:cNvPr>
          <p:cNvSpPr txBox="1"/>
          <p:nvPr/>
        </p:nvSpPr>
        <p:spPr>
          <a:xfrm>
            <a:off x="3631474" y="3002150"/>
            <a:ext cx="3317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Poll Everywhere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D91D2F-7825-2FF3-75C7-62F3269E91EB}"/>
              </a:ext>
            </a:extLst>
          </p:cNvPr>
          <p:cNvSpPr txBox="1"/>
          <p:nvPr/>
        </p:nvSpPr>
        <p:spPr>
          <a:xfrm>
            <a:off x="6897188" y="2178232"/>
            <a:ext cx="2751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Peergrade</a:t>
            </a:r>
            <a:endParaRPr lang="en-US" sz="3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4AD0ED-21C2-8CC6-BD0F-8FABA9FE568E}"/>
              </a:ext>
            </a:extLst>
          </p:cNvPr>
          <p:cNvSpPr txBox="1"/>
          <p:nvPr/>
        </p:nvSpPr>
        <p:spPr>
          <a:xfrm>
            <a:off x="5233851" y="1029138"/>
            <a:ext cx="2142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Padlet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CAC722-4A30-BB5F-7853-CC47CB523CCD}"/>
              </a:ext>
            </a:extLst>
          </p:cNvPr>
          <p:cNvSpPr txBox="1"/>
          <p:nvPr/>
        </p:nvSpPr>
        <p:spPr>
          <a:xfrm>
            <a:off x="3631474" y="4662687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Gimkit</a:t>
            </a:r>
            <a:endParaRPr lang="en-US" sz="32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AA5FA1-2267-53E8-7FA7-9B5630B8AD14}"/>
              </a:ext>
            </a:extLst>
          </p:cNvPr>
          <p:cNvSpPr txBox="1"/>
          <p:nvPr/>
        </p:nvSpPr>
        <p:spPr>
          <a:xfrm>
            <a:off x="9357358" y="1158240"/>
            <a:ext cx="1471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Parlay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4B63CA-A036-E119-7FD0-C205E2EADC8D}"/>
              </a:ext>
            </a:extLst>
          </p:cNvPr>
          <p:cNvSpPr txBox="1"/>
          <p:nvPr/>
        </p:nvSpPr>
        <p:spPr>
          <a:xfrm>
            <a:off x="1223554" y="3775810"/>
            <a:ext cx="2542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SeeSaw</a:t>
            </a:r>
            <a:endParaRPr lang="en-US" sz="32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997967-5F87-517C-B042-86E5091E7FC0}"/>
              </a:ext>
            </a:extLst>
          </p:cNvPr>
          <p:cNvSpPr txBox="1"/>
          <p:nvPr/>
        </p:nvSpPr>
        <p:spPr>
          <a:xfrm>
            <a:off x="6897188" y="4037558"/>
            <a:ext cx="1724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Labster</a:t>
            </a:r>
            <a:endParaRPr lang="en-US" sz="3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7C69D0-FCC2-9274-F7BE-4ECAD61338E8}"/>
              </a:ext>
            </a:extLst>
          </p:cNvPr>
          <p:cNvSpPr txBox="1"/>
          <p:nvPr/>
        </p:nvSpPr>
        <p:spPr>
          <a:xfrm>
            <a:off x="8969827" y="3264317"/>
            <a:ext cx="1994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Popplet</a:t>
            </a:r>
            <a:endParaRPr lang="en-US" sz="32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E53D63-139F-232E-250D-714619725AC3}"/>
              </a:ext>
            </a:extLst>
          </p:cNvPr>
          <p:cNvSpPr txBox="1"/>
          <p:nvPr/>
        </p:nvSpPr>
        <p:spPr>
          <a:xfrm>
            <a:off x="7310846" y="327614"/>
            <a:ext cx="1763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Blooket</a:t>
            </a:r>
            <a:endParaRPr lang="en-US" sz="3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2E8B97-7834-F283-DCFF-4489CB1382B1}"/>
              </a:ext>
            </a:extLst>
          </p:cNvPr>
          <p:cNvSpPr txBox="1"/>
          <p:nvPr/>
        </p:nvSpPr>
        <p:spPr>
          <a:xfrm>
            <a:off x="391876" y="2539192"/>
            <a:ext cx="2542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Headspace</a:t>
            </a:r>
          </a:p>
        </p:txBody>
      </p:sp>
    </p:spTree>
    <p:extLst>
      <p:ext uri="{BB962C8B-B14F-4D97-AF65-F5344CB8AC3E}">
        <p14:creationId xmlns:p14="http://schemas.microsoft.com/office/powerpoint/2010/main" val="296879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80A41-3B5D-A1F1-A9CB-76F2BCCA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FB6CF-0926-B737-D2D4-69476E33C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https://www.canva.com/</a:t>
            </a:r>
            <a:endParaRPr lang="en-US" dirty="0"/>
          </a:p>
          <a:p>
            <a:r>
              <a:rPr lang="en-US" dirty="0"/>
              <a:t>Templates for presentations, infographics, posters, etc.</a:t>
            </a:r>
          </a:p>
          <a:p>
            <a:r>
              <a:rPr lang="en-US" dirty="0"/>
              <a:t>Option to filter templates by price (Free and Pro)</a:t>
            </a:r>
          </a:p>
          <a:p>
            <a:r>
              <a:rPr lang="en-US" dirty="0"/>
              <a:t>Good video tutorials</a:t>
            </a:r>
          </a:p>
          <a:p>
            <a:r>
              <a:rPr lang="en-US" dirty="0"/>
              <a:t>Ability to save Canva presentation as a PowerPoint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https://www.canva.com/designschool/tutorials/presenting/save-canva-presentation-powerpoint/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15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39A86-81D9-0CF5-0D82-EC00F6F0C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genially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08C1B-955A-13CE-C28F-4DB2A949D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https://genial.ly/</a:t>
            </a:r>
            <a:endParaRPr lang="en-US" dirty="0"/>
          </a:p>
          <a:p>
            <a:r>
              <a:rPr lang="en-US" dirty="0"/>
              <a:t>Templates for presentations, infographics, gamification, etc.</a:t>
            </a:r>
          </a:p>
          <a:p>
            <a:r>
              <a:rPr lang="en-US" dirty="0"/>
              <a:t>Fun gamification templates but takes considerable time to create</a:t>
            </a:r>
          </a:p>
          <a:p>
            <a:r>
              <a:rPr lang="en-US" dirty="0"/>
              <a:t>Share via link</a:t>
            </a:r>
          </a:p>
          <a:p>
            <a:r>
              <a:rPr lang="en-US" dirty="0"/>
              <a:t>Can only download with paid plan</a:t>
            </a:r>
          </a:p>
          <a:p>
            <a:r>
              <a:rPr lang="en-US" dirty="0"/>
              <a:t>Decent help resources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252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6CED9-43D7-8B85-7FD7-D8383EEEF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PhET</a:t>
            </a:r>
            <a:r>
              <a:rPr lang="en-US" dirty="0"/>
              <a:t> Interactive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53CA0-E9D5-5338-4884-69968083F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https://phet.colorado.edu/</a:t>
            </a:r>
            <a:endParaRPr lang="en-US" dirty="0"/>
          </a:p>
          <a:p>
            <a:r>
              <a:rPr lang="en-US" dirty="0"/>
              <a:t>Interactive simulations for science and math</a:t>
            </a:r>
          </a:p>
          <a:p>
            <a:r>
              <a:rPr lang="en-US" dirty="0"/>
              <a:t>Updated to HTML5</a:t>
            </a:r>
          </a:p>
          <a:p>
            <a:r>
              <a:rPr lang="en-US" dirty="0"/>
              <a:t>Can embed simulations in Sakai</a:t>
            </a:r>
          </a:p>
          <a:p>
            <a:r>
              <a:rPr lang="en-US" dirty="0"/>
              <a:t>All resources are free, but you can donate to the initiative</a:t>
            </a:r>
          </a:p>
        </p:txBody>
      </p:sp>
    </p:spTree>
    <p:extLst>
      <p:ext uri="{BB962C8B-B14F-4D97-AF65-F5344CB8AC3E}">
        <p14:creationId xmlns:p14="http://schemas.microsoft.com/office/powerpoint/2010/main" val="2814535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8B988-4D04-06C1-181C-047DEF4B1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Ted-Ed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ED863-5907-BDC3-8116-48829C4E5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https://ed.ted.com/</a:t>
            </a:r>
            <a:endParaRPr lang="en-US" dirty="0"/>
          </a:p>
          <a:p>
            <a:r>
              <a:rPr lang="en-US" dirty="0"/>
              <a:t>Used to create video-based lessons</a:t>
            </a:r>
          </a:p>
          <a:p>
            <a:r>
              <a:rPr lang="en-US" dirty="0"/>
              <a:t>Can use any video on YouTube</a:t>
            </a:r>
          </a:p>
          <a:p>
            <a:r>
              <a:rPr lang="en-US" dirty="0"/>
              <a:t>Catalog of lessons that you can customize and share</a:t>
            </a:r>
          </a:p>
          <a:p>
            <a:r>
              <a:rPr lang="en-US" dirty="0"/>
              <a:t>Share via link</a:t>
            </a:r>
          </a:p>
          <a:p>
            <a:r>
              <a:rPr lang="en-US" dirty="0"/>
              <a:t>Good resource for F2F and remote courses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31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A58A-4074-60EC-88F9-2551F16D7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Brainscape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3564E-091D-8E51-013E-A58A51F09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https://www.brainscape.com/</a:t>
            </a:r>
            <a:endParaRPr lang="en-US" dirty="0"/>
          </a:p>
          <a:p>
            <a:r>
              <a:rPr lang="en-US" dirty="0"/>
              <a:t>Used to create flashcards</a:t>
            </a:r>
          </a:p>
          <a:p>
            <a:r>
              <a:rPr lang="en-US" dirty="0"/>
              <a:t>Basic (free), teacher and school plans</a:t>
            </a:r>
          </a:p>
          <a:p>
            <a:r>
              <a:rPr lang="en-US" dirty="0"/>
              <a:t>Share via link</a:t>
            </a:r>
          </a:p>
          <a:p>
            <a:r>
              <a:rPr lang="en-US" dirty="0"/>
              <a:t>Students can access via mobile app   </a:t>
            </a:r>
          </a:p>
        </p:txBody>
      </p:sp>
    </p:spTree>
    <p:extLst>
      <p:ext uri="{BB962C8B-B14F-4D97-AF65-F5344CB8AC3E}">
        <p14:creationId xmlns:p14="http://schemas.microsoft.com/office/powerpoint/2010/main" val="429483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6D9A7-0E8A-46A5-0628-9A14E206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DCFCA-0EE2-4C91-9ED0-18CB4EE9D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https://anchor.fm/</a:t>
            </a:r>
            <a:endParaRPr lang="en-US" dirty="0"/>
          </a:p>
          <a:p>
            <a:r>
              <a:rPr lang="en-US" dirty="0"/>
              <a:t>Used to create podcasts</a:t>
            </a:r>
          </a:p>
          <a:p>
            <a:r>
              <a:rPr lang="en-US" dirty="0"/>
              <a:t>Episodes automatically uploaded to Spotify</a:t>
            </a:r>
          </a:p>
          <a:p>
            <a:r>
              <a:rPr lang="en-US" dirty="0"/>
              <a:t>Easy to use</a:t>
            </a:r>
          </a:p>
          <a:p>
            <a:r>
              <a:rPr lang="en-US" dirty="0"/>
              <a:t>All features are free</a:t>
            </a:r>
          </a:p>
        </p:txBody>
      </p:sp>
    </p:spTree>
    <p:extLst>
      <p:ext uri="{BB962C8B-B14F-4D97-AF65-F5344CB8AC3E}">
        <p14:creationId xmlns:p14="http://schemas.microsoft.com/office/powerpoint/2010/main" val="2769115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7DD5C-5DB7-8D82-79CB-E54111160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Jamboard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DE6E1-CDBF-46C4-6369-C241AFD5C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Included as part of Google apps (accessible through WLU Gmail)</a:t>
            </a:r>
          </a:p>
          <a:p>
            <a:r>
              <a:rPr lang="en-US" dirty="0"/>
              <a:t>Digital whiteboard</a:t>
            </a:r>
          </a:p>
          <a:p>
            <a:r>
              <a:rPr lang="en-US" dirty="0"/>
              <a:t>Up to 50 users can work on a jam at once</a:t>
            </a:r>
          </a:p>
          <a:p>
            <a:r>
              <a:rPr lang="en-US" dirty="0"/>
              <a:t>Draw as well as insert images, webpages, Google Docs, Google Sheets, and Google Slides</a:t>
            </a:r>
          </a:p>
        </p:txBody>
      </p:sp>
    </p:spTree>
    <p:extLst>
      <p:ext uri="{BB962C8B-B14F-4D97-AF65-F5344CB8AC3E}">
        <p14:creationId xmlns:p14="http://schemas.microsoft.com/office/powerpoint/2010/main" val="296116960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36E8B49E75C45898B25229869265D" ma:contentTypeVersion="11" ma:contentTypeDescription="Create a new document." ma:contentTypeScope="" ma:versionID="b02886042477b4b2c45d8318dcf923b0">
  <xsd:schema xmlns:xsd="http://www.w3.org/2001/XMLSchema" xmlns:xs="http://www.w3.org/2001/XMLSchema" xmlns:p="http://schemas.microsoft.com/office/2006/metadata/properties" xmlns:ns3="d3bea1a5-9ca5-4272-8a40-718f4723693c" targetNamespace="http://schemas.microsoft.com/office/2006/metadata/properties" ma:root="true" ma:fieldsID="545eccca6769e98113d15d93d586fac6" ns3:_="">
    <xsd:import namespace="d3bea1a5-9ca5-4272-8a40-718f472369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ea1a5-9ca5-4272-8a40-718f472369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B561C5-2B8B-43ED-B532-FFC9F00981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bea1a5-9ca5-4272-8a40-718f472369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19B7BB-C6D5-441D-98F7-7CA48F0670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6448DA-4AE1-4B51-AD46-EB977DB6A0D7}">
  <ds:schemaRefs>
    <ds:schemaRef ds:uri="http://schemas.microsoft.com/office/infopath/2007/PartnerControls"/>
    <ds:schemaRef ds:uri="d3bea1a5-9ca5-4272-8a40-718f4723693c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458</TotalTime>
  <Words>361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Vapor Trail</vt:lpstr>
      <vt:lpstr>Cool, free tools</vt:lpstr>
      <vt:lpstr>PowerPoint Presentation</vt:lpstr>
      <vt:lpstr>Canva</vt:lpstr>
      <vt:lpstr>genially</vt:lpstr>
      <vt:lpstr>PhET Interactive Simulations</vt:lpstr>
      <vt:lpstr>Ted-Ed</vt:lpstr>
      <vt:lpstr>Brainscape</vt:lpstr>
      <vt:lpstr>Anchor</vt:lpstr>
      <vt:lpstr>Jamboard</vt:lpstr>
      <vt:lpstr>Vimeo</vt:lpstr>
      <vt:lpstr>Audience Suggestions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Cool, free tools</dc:title>
  <dc:creator>Merilee Madera</dc:creator>
  <cp:lastModifiedBy>Donna Schuler</cp:lastModifiedBy>
  <cp:revision>2</cp:revision>
  <dcterms:created xsi:type="dcterms:W3CDTF">2022-05-31T12:17:44Z</dcterms:created>
  <dcterms:modified xsi:type="dcterms:W3CDTF">2022-06-13T19:44:10Z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0x01010013F36E8B49E75C45898B25229869265D</vt:lpwstr>
  </property>
</Properties>
</file>