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57" r:id="rId7"/>
    <p:sldId id="258" r:id="rId8"/>
    <p:sldId id="260" r:id="rId9"/>
    <p:sldId id="262" r:id="rId10"/>
    <p:sldId id="263" r:id="rId11"/>
    <p:sldId id="271" r:id="rId12"/>
    <p:sldId id="270" r:id="rId13"/>
    <p:sldId id="269" r:id="rId14"/>
    <p:sldId id="265" r:id="rId15"/>
    <p:sldId id="266" r:id="rId16"/>
    <p:sldId id="264" r:id="rId17"/>
    <p:sldId id="268" r:id="rId18"/>
    <p:sldId id="267" r:id="rId19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568B"/>
    <a:srgbClr val="095F99"/>
    <a:srgbClr val="085D96"/>
    <a:srgbClr val="0965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215C54-1D7D-49B8-9540-C12AE801502B}" v="23" dt="2022-06-09T02:45:27.5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Kefauver" userId="872643c0-2db5-4903-b062-e008bdf54af5" providerId="ADAL" clId="{82215C54-1D7D-49B8-9540-C12AE801502B}"/>
    <pc:docChg chg="undo custSel addSld delSld modSld sldOrd">
      <pc:chgData name="Lucy Kefauver" userId="872643c0-2db5-4903-b062-e008bdf54af5" providerId="ADAL" clId="{82215C54-1D7D-49B8-9540-C12AE801502B}" dt="2022-06-09T15:06:56.394" v="2365" actId="1076"/>
      <pc:docMkLst>
        <pc:docMk/>
      </pc:docMkLst>
      <pc:sldChg chg="modSp mod">
        <pc:chgData name="Lucy Kefauver" userId="872643c0-2db5-4903-b062-e008bdf54af5" providerId="ADAL" clId="{82215C54-1D7D-49B8-9540-C12AE801502B}" dt="2022-06-09T01:36:53.966" v="1285" actId="113"/>
        <pc:sldMkLst>
          <pc:docMk/>
          <pc:sldMk cId="2388099533" sldId="256"/>
        </pc:sldMkLst>
        <pc:spChg chg="mod">
          <ac:chgData name="Lucy Kefauver" userId="872643c0-2db5-4903-b062-e008bdf54af5" providerId="ADAL" clId="{82215C54-1D7D-49B8-9540-C12AE801502B}" dt="2022-06-09T00:56:01.209" v="1258" actId="14100"/>
          <ac:spMkLst>
            <pc:docMk/>
            <pc:sldMk cId="2388099533" sldId="256"/>
            <ac:spMk id="3" creationId="{4736B433-3D86-056B-9A6F-86CA0E09EDD3}"/>
          </ac:spMkLst>
        </pc:spChg>
        <pc:spChg chg="mod">
          <ac:chgData name="Lucy Kefauver" userId="872643c0-2db5-4903-b062-e008bdf54af5" providerId="ADAL" clId="{82215C54-1D7D-49B8-9540-C12AE801502B}" dt="2022-06-09T01:36:53.966" v="1285" actId="113"/>
          <ac:spMkLst>
            <pc:docMk/>
            <pc:sldMk cId="2388099533" sldId="256"/>
            <ac:spMk id="14" creationId="{586303B2-1647-68AA-1F6F-EF8C3D5D05E9}"/>
          </ac:spMkLst>
        </pc:spChg>
      </pc:sldChg>
      <pc:sldChg chg="addSp delSp modSp mod">
        <pc:chgData name="Lucy Kefauver" userId="872643c0-2db5-4903-b062-e008bdf54af5" providerId="ADAL" clId="{82215C54-1D7D-49B8-9540-C12AE801502B}" dt="2022-06-09T01:02:06.850" v="1261" actId="113"/>
        <pc:sldMkLst>
          <pc:docMk/>
          <pc:sldMk cId="2590213235" sldId="257"/>
        </pc:sldMkLst>
        <pc:spChg chg="mod">
          <ac:chgData name="Lucy Kefauver" userId="872643c0-2db5-4903-b062-e008bdf54af5" providerId="ADAL" clId="{82215C54-1D7D-49B8-9540-C12AE801502B}" dt="2022-06-09T01:02:06.850" v="1261" actId="113"/>
          <ac:spMkLst>
            <pc:docMk/>
            <pc:sldMk cId="2590213235" sldId="257"/>
            <ac:spMk id="2" creationId="{BE53994F-272D-6140-B45C-5BC8CFE2D2F8}"/>
          </ac:spMkLst>
        </pc:spChg>
        <pc:spChg chg="add del mod">
          <ac:chgData name="Lucy Kefauver" userId="872643c0-2db5-4903-b062-e008bdf54af5" providerId="ADAL" clId="{82215C54-1D7D-49B8-9540-C12AE801502B}" dt="2022-06-08T16:45:45.582" v="107"/>
          <ac:spMkLst>
            <pc:docMk/>
            <pc:sldMk cId="2590213235" sldId="257"/>
            <ac:spMk id="10" creationId="{CA7A068C-088E-7A51-116C-9B04AFFF9865}"/>
          </ac:spMkLst>
        </pc:spChg>
        <pc:spChg chg="add del mod">
          <ac:chgData name="Lucy Kefauver" userId="872643c0-2db5-4903-b062-e008bdf54af5" providerId="ADAL" clId="{82215C54-1D7D-49B8-9540-C12AE801502B}" dt="2022-06-08T16:45:45.582" v="109"/>
          <ac:spMkLst>
            <pc:docMk/>
            <pc:sldMk cId="2590213235" sldId="257"/>
            <ac:spMk id="11" creationId="{B37A327F-97E3-55A9-FB7B-1705235932E0}"/>
          </ac:spMkLst>
        </pc:spChg>
        <pc:spChg chg="add mod">
          <ac:chgData name="Lucy Kefauver" userId="872643c0-2db5-4903-b062-e008bdf54af5" providerId="ADAL" clId="{82215C54-1D7D-49B8-9540-C12AE801502B}" dt="2022-06-08T16:57:30.160" v="310" actId="207"/>
          <ac:spMkLst>
            <pc:docMk/>
            <pc:sldMk cId="2590213235" sldId="257"/>
            <ac:spMk id="12" creationId="{E9972D60-7DC0-43A5-B0DD-D38D529BB34A}"/>
          </ac:spMkLst>
        </pc:spChg>
      </pc:sldChg>
      <pc:sldChg chg="addSp modSp mod">
        <pc:chgData name="Lucy Kefauver" userId="872643c0-2db5-4903-b062-e008bdf54af5" providerId="ADAL" clId="{82215C54-1D7D-49B8-9540-C12AE801502B}" dt="2022-06-09T13:47:02.863" v="1828" actId="5793"/>
        <pc:sldMkLst>
          <pc:docMk/>
          <pc:sldMk cId="1834936150" sldId="258"/>
        </pc:sldMkLst>
        <pc:spChg chg="mod">
          <ac:chgData name="Lucy Kefauver" userId="872643c0-2db5-4903-b062-e008bdf54af5" providerId="ADAL" clId="{82215C54-1D7D-49B8-9540-C12AE801502B}" dt="2022-06-09T01:02:19.956" v="1262" actId="113"/>
          <ac:spMkLst>
            <pc:docMk/>
            <pc:sldMk cId="1834936150" sldId="258"/>
            <ac:spMk id="2" creationId="{1FC9F6E9-484C-5681-A687-55A5E9EB3815}"/>
          </ac:spMkLst>
        </pc:spChg>
        <pc:spChg chg="add mod">
          <ac:chgData name="Lucy Kefauver" userId="872643c0-2db5-4903-b062-e008bdf54af5" providerId="ADAL" clId="{82215C54-1D7D-49B8-9540-C12AE801502B}" dt="2022-06-09T13:47:02.863" v="1828" actId="5793"/>
          <ac:spMkLst>
            <pc:docMk/>
            <pc:sldMk cId="1834936150" sldId="258"/>
            <ac:spMk id="5" creationId="{2C2B15B1-3059-070C-097D-F18816B6338F}"/>
          </ac:spMkLst>
        </pc:spChg>
      </pc:sldChg>
      <pc:sldChg chg="modSp mod">
        <pc:chgData name="Lucy Kefauver" userId="872643c0-2db5-4903-b062-e008bdf54af5" providerId="ADAL" clId="{82215C54-1D7D-49B8-9540-C12AE801502B}" dt="2022-06-09T02:09:51.346" v="1492" actId="20577"/>
        <pc:sldMkLst>
          <pc:docMk/>
          <pc:sldMk cId="434988540" sldId="259"/>
        </pc:sldMkLst>
        <pc:spChg chg="mod">
          <ac:chgData name="Lucy Kefauver" userId="872643c0-2db5-4903-b062-e008bdf54af5" providerId="ADAL" clId="{82215C54-1D7D-49B8-9540-C12AE801502B}" dt="2022-06-09T01:55:04.293" v="1302" actId="20577"/>
          <ac:spMkLst>
            <pc:docMk/>
            <pc:sldMk cId="434988540" sldId="259"/>
            <ac:spMk id="2" creationId="{1FC9F6E9-484C-5681-A687-55A5E9EB3815}"/>
          </ac:spMkLst>
        </pc:spChg>
        <pc:spChg chg="mod">
          <ac:chgData name="Lucy Kefauver" userId="872643c0-2db5-4903-b062-e008bdf54af5" providerId="ADAL" clId="{82215C54-1D7D-49B8-9540-C12AE801502B}" dt="2022-06-09T02:09:51.346" v="1492" actId="20577"/>
          <ac:spMkLst>
            <pc:docMk/>
            <pc:sldMk cId="434988540" sldId="259"/>
            <ac:spMk id="5" creationId="{FA2DC2C0-26D0-0636-8934-25D1635C1B28}"/>
          </ac:spMkLst>
        </pc:spChg>
      </pc:sldChg>
      <pc:sldChg chg="addSp modSp mod ord">
        <pc:chgData name="Lucy Kefauver" userId="872643c0-2db5-4903-b062-e008bdf54af5" providerId="ADAL" clId="{82215C54-1D7D-49B8-9540-C12AE801502B}" dt="2022-06-09T01:03:28.763" v="1264" actId="113"/>
        <pc:sldMkLst>
          <pc:docMk/>
          <pc:sldMk cId="3044977513" sldId="260"/>
        </pc:sldMkLst>
        <pc:spChg chg="mod">
          <ac:chgData name="Lucy Kefauver" userId="872643c0-2db5-4903-b062-e008bdf54af5" providerId="ADAL" clId="{82215C54-1D7D-49B8-9540-C12AE801502B}" dt="2022-06-09T01:03:28.763" v="1264" actId="113"/>
          <ac:spMkLst>
            <pc:docMk/>
            <pc:sldMk cId="3044977513" sldId="260"/>
            <ac:spMk id="2" creationId="{1FC9F6E9-484C-5681-A687-55A5E9EB3815}"/>
          </ac:spMkLst>
        </pc:spChg>
        <pc:spChg chg="add mod">
          <ac:chgData name="Lucy Kefauver" userId="872643c0-2db5-4903-b062-e008bdf54af5" providerId="ADAL" clId="{82215C54-1D7D-49B8-9540-C12AE801502B}" dt="2022-06-08T17:16:20.923" v="545" actId="255"/>
          <ac:spMkLst>
            <pc:docMk/>
            <pc:sldMk cId="3044977513" sldId="260"/>
            <ac:spMk id="3" creationId="{FA394AF2-FBA4-EC84-F081-091E760079B2}"/>
          </ac:spMkLst>
        </pc:spChg>
        <pc:spChg chg="add mod">
          <ac:chgData name="Lucy Kefauver" userId="872643c0-2db5-4903-b062-e008bdf54af5" providerId="ADAL" clId="{82215C54-1D7D-49B8-9540-C12AE801502B}" dt="2022-06-09T00:36:12.854" v="791" actId="207"/>
          <ac:spMkLst>
            <pc:docMk/>
            <pc:sldMk cId="3044977513" sldId="260"/>
            <ac:spMk id="5" creationId="{9239E049-E426-2ABD-8F08-D4D3640428C6}"/>
          </ac:spMkLst>
        </pc:spChg>
      </pc:sldChg>
      <pc:sldChg chg="del">
        <pc:chgData name="Lucy Kefauver" userId="872643c0-2db5-4903-b062-e008bdf54af5" providerId="ADAL" clId="{82215C54-1D7D-49B8-9540-C12AE801502B}" dt="2022-06-08T17:15:14.946" v="543" actId="2696"/>
        <pc:sldMkLst>
          <pc:docMk/>
          <pc:sldMk cId="933782140" sldId="261"/>
        </pc:sldMkLst>
      </pc:sldChg>
      <pc:sldChg chg="addSp modSp add mod">
        <pc:chgData name="Lucy Kefauver" userId="872643c0-2db5-4903-b062-e008bdf54af5" providerId="ADAL" clId="{82215C54-1D7D-49B8-9540-C12AE801502B}" dt="2022-06-09T02:59:48.438" v="1775" actId="1076"/>
        <pc:sldMkLst>
          <pc:docMk/>
          <pc:sldMk cId="3027866190" sldId="262"/>
        </pc:sldMkLst>
        <pc:spChg chg="mod">
          <ac:chgData name="Lucy Kefauver" userId="872643c0-2db5-4903-b062-e008bdf54af5" providerId="ADAL" clId="{82215C54-1D7D-49B8-9540-C12AE801502B}" dt="2022-06-09T02:59:44.414" v="1774" actId="14100"/>
          <ac:spMkLst>
            <pc:docMk/>
            <pc:sldMk cId="3027866190" sldId="262"/>
            <ac:spMk id="2" creationId="{1FC9F6E9-484C-5681-A687-55A5E9EB3815}"/>
          </ac:spMkLst>
        </pc:spChg>
        <pc:spChg chg="add mod">
          <ac:chgData name="Lucy Kefauver" userId="872643c0-2db5-4903-b062-e008bdf54af5" providerId="ADAL" clId="{82215C54-1D7D-49B8-9540-C12AE801502B}" dt="2022-06-09T02:59:48.438" v="1775" actId="1076"/>
          <ac:spMkLst>
            <pc:docMk/>
            <pc:sldMk cId="3027866190" sldId="262"/>
            <ac:spMk id="3" creationId="{7C9220D3-36AF-AA97-6015-67B7A47653C5}"/>
          </ac:spMkLst>
        </pc:spChg>
      </pc:sldChg>
      <pc:sldChg chg="addSp modSp add mod">
        <pc:chgData name="Lucy Kefauver" userId="872643c0-2db5-4903-b062-e008bdf54af5" providerId="ADAL" clId="{82215C54-1D7D-49B8-9540-C12AE801502B}" dt="2022-06-09T02:58:08.056" v="1691" actId="113"/>
        <pc:sldMkLst>
          <pc:docMk/>
          <pc:sldMk cId="3654145907" sldId="263"/>
        </pc:sldMkLst>
        <pc:spChg chg="mod">
          <ac:chgData name="Lucy Kefauver" userId="872643c0-2db5-4903-b062-e008bdf54af5" providerId="ADAL" clId="{82215C54-1D7D-49B8-9540-C12AE801502B}" dt="2022-06-09T02:58:08.056" v="1691" actId="113"/>
          <ac:spMkLst>
            <pc:docMk/>
            <pc:sldMk cId="3654145907" sldId="263"/>
            <ac:spMk id="2" creationId="{1FC9F6E9-484C-5681-A687-55A5E9EB3815}"/>
          </ac:spMkLst>
        </pc:spChg>
        <pc:graphicFrameChg chg="add mod">
          <ac:chgData name="Lucy Kefauver" userId="872643c0-2db5-4903-b062-e008bdf54af5" providerId="ADAL" clId="{82215C54-1D7D-49B8-9540-C12AE801502B}" dt="2022-06-09T00:39:42.925" v="799" actId="207"/>
          <ac:graphicFrameMkLst>
            <pc:docMk/>
            <pc:sldMk cId="3654145907" sldId="263"/>
            <ac:graphicFrameMk id="5" creationId="{DCB157D5-0BBA-C001-F33A-CE879EBEB610}"/>
          </ac:graphicFrameMkLst>
        </pc:graphicFrameChg>
      </pc:sldChg>
      <pc:sldChg chg="modSp add mod ord">
        <pc:chgData name="Lucy Kefauver" userId="872643c0-2db5-4903-b062-e008bdf54af5" providerId="ADAL" clId="{82215C54-1D7D-49B8-9540-C12AE801502B}" dt="2022-06-09T02:11:06.257" v="1516" actId="20577"/>
        <pc:sldMkLst>
          <pc:docMk/>
          <pc:sldMk cId="3345149859" sldId="264"/>
        </pc:sldMkLst>
        <pc:spChg chg="mod">
          <ac:chgData name="Lucy Kefauver" userId="872643c0-2db5-4903-b062-e008bdf54af5" providerId="ADAL" clId="{82215C54-1D7D-49B8-9540-C12AE801502B}" dt="2022-06-09T00:53:39.351" v="1141" actId="20577"/>
          <ac:spMkLst>
            <pc:docMk/>
            <pc:sldMk cId="3345149859" sldId="264"/>
            <ac:spMk id="2" creationId="{1FC9F6E9-484C-5681-A687-55A5E9EB3815}"/>
          </ac:spMkLst>
        </pc:spChg>
        <pc:spChg chg="mod">
          <ac:chgData name="Lucy Kefauver" userId="872643c0-2db5-4903-b062-e008bdf54af5" providerId="ADAL" clId="{82215C54-1D7D-49B8-9540-C12AE801502B}" dt="2022-06-09T02:11:06.257" v="1516" actId="20577"/>
          <ac:spMkLst>
            <pc:docMk/>
            <pc:sldMk cId="3345149859" sldId="264"/>
            <ac:spMk id="3" creationId="{7C9220D3-36AF-AA97-6015-67B7A47653C5}"/>
          </ac:spMkLst>
        </pc:spChg>
      </pc:sldChg>
      <pc:sldChg chg="modSp add mod ord">
        <pc:chgData name="Lucy Kefauver" userId="872643c0-2db5-4903-b062-e008bdf54af5" providerId="ADAL" clId="{82215C54-1D7D-49B8-9540-C12AE801502B}" dt="2022-06-09T01:59:01.588" v="1339" actId="20577"/>
        <pc:sldMkLst>
          <pc:docMk/>
          <pc:sldMk cId="1464606512" sldId="265"/>
        </pc:sldMkLst>
        <pc:spChg chg="mod">
          <ac:chgData name="Lucy Kefauver" userId="872643c0-2db5-4903-b062-e008bdf54af5" providerId="ADAL" clId="{82215C54-1D7D-49B8-9540-C12AE801502B}" dt="2022-06-09T01:59:01.588" v="1339" actId="20577"/>
          <ac:spMkLst>
            <pc:docMk/>
            <pc:sldMk cId="1464606512" sldId="265"/>
            <ac:spMk id="2" creationId="{1FC9F6E9-484C-5681-A687-55A5E9EB3815}"/>
          </ac:spMkLst>
        </pc:spChg>
        <pc:spChg chg="mod">
          <ac:chgData name="Lucy Kefauver" userId="872643c0-2db5-4903-b062-e008bdf54af5" providerId="ADAL" clId="{82215C54-1D7D-49B8-9540-C12AE801502B}" dt="2022-06-09T01:58:46.289" v="1331" actId="20577"/>
          <ac:spMkLst>
            <pc:docMk/>
            <pc:sldMk cId="1464606512" sldId="265"/>
            <ac:spMk id="3" creationId="{7C9220D3-36AF-AA97-6015-67B7A47653C5}"/>
          </ac:spMkLst>
        </pc:spChg>
      </pc:sldChg>
      <pc:sldChg chg="addSp delSp modSp add mod">
        <pc:chgData name="Lucy Kefauver" userId="872643c0-2db5-4903-b062-e008bdf54af5" providerId="ADAL" clId="{82215C54-1D7D-49B8-9540-C12AE801502B}" dt="2022-06-09T15:06:56.394" v="2365" actId="1076"/>
        <pc:sldMkLst>
          <pc:docMk/>
          <pc:sldMk cId="4164738518" sldId="266"/>
        </pc:sldMkLst>
        <pc:spChg chg="mod">
          <ac:chgData name="Lucy Kefauver" userId="872643c0-2db5-4903-b062-e008bdf54af5" providerId="ADAL" clId="{82215C54-1D7D-49B8-9540-C12AE801502B}" dt="2022-06-09T03:00:19.659" v="1807" actId="20577"/>
          <ac:spMkLst>
            <pc:docMk/>
            <pc:sldMk cId="4164738518" sldId="266"/>
            <ac:spMk id="2" creationId="{1FC9F6E9-484C-5681-A687-55A5E9EB3815}"/>
          </ac:spMkLst>
        </pc:spChg>
        <pc:spChg chg="del mod">
          <ac:chgData name="Lucy Kefauver" userId="872643c0-2db5-4903-b062-e008bdf54af5" providerId="ADAL" clId="{82215C54-1D7D-49B8-9540-C12AE801502B}" dt="2022-06-09T02:03:41.428" v="1342" actId="478"/>
          <ac:spMkLst>
            <pc:docMk/>
            <pc:sldMk cId="4164738518" sldId="266"/>
            <ac:spMk id="3" creationId="{7C9220D3-36AF-AA97-6015-67B7A47653C5}"/>
          </ac:spMkLst>
        </pc:spChg>
        <pc:spChg chg="add mod">
          <ac:chgData name="Lucy Kefauver" userId="872643c0-2db5-4903-b062-e008bdf54af5" providerId="ADAL" clId="{82215C54-1D7D-49B8-9540-C12AE801502B}" dt="2022-06-09T15:06:50.983" v="2364" actId="1076"/>
          <ac:spMkLst>
            <pc:docMk/>
            <pc:sldMk cId="4164738518" sldId="266"/>
            <ac:spMk id="7" creationId="{CF18BB50-A50A-C517-8725-6E556AC9B2BD}"/>
          </ac:spMkLst>
        </pc:spChg>
        <pc:graphicFrameChg chg="add mod modGraphic">
          <ac:chgData name="Lucy Kefauver" userId="872643c0-2db5-4903-b062-e008bdf54af5" providerId="ADAL" clId="{82215C54-1D7D-49B8-9540-C12AE801502B}" dt="2022-06-09T15:06:56.394" v="2365" actId="1076"/>
          <ac:graphicFrameMkLst>
            <pc:docMk/>
            <pc:sldMk cId="4164738518" sldId="266"/>
            <ac:graphicFrameMk id="6" creationId="{4300C3A1-C63E-CFB8-1427-BCDCAEFB87B6}"/>
          </ac:graphicFrameMkLst>
        </pc:graphicFrameChg>
        <pc:picChg chg="add del mod">
          <ac:chgData name="Lucy Kefauver" userId="872643c0-2db5-4903-b062-e008bdf54af5" providerId="ADAL" clId="{82215C54-1D7D-49B8-9540-C12AE801502B}" dt="2022-06-09T02:04:49.787" v="1394" actId="478"/>
          <ac:picMkLst>
            <pc:docMk/>
            <pc:sldMk cId="4164738518" sldId="266"/>
            <ac:picMk id="5" creationId="{B8CE05EA-BF37-627E-32EC-211A1171222E}"/>
          </ac:picMkLst>
        </pc:picChg>
      </pc:sldChg>
      <pc:sldChg chg="modSp add mod ord">
        <pc:chgData name="Lucy Kefauver" userId="872643c0-2db5-4903-b062-e008bdf54af5" providerId="ADAL" clId="{82215C54-1D7D-49B8-9540-C12AE801502B}" dt="2022-06-09T02:14:45.037" v="1585" actId="14100"/>
        <pc:sldMkLst>
          <pc:docMk/>
          <pc:sldMk cId="3447471905" sldId="267"/>
        </pc:sldMkLst>
        <pc:spChg chg="mod">
          <ac:chgData name="Lucy Kefauver" userId="872643c0-2db5-4903-b062-e008bdf54af5" providerId="ADAL" clId="{82215C54-1D7D-49B8-9540-C12AE801502B}" dt="2022-06-09T02:14:30.891" v="1583" actId="255"/>
          <ac:spMkLst>
            <pc:docMk/>
            <pc:sldMk cId="3447471905" sldId="267"/>
            <ac:spMk id="3" creationId="{4736B433-3D86-056B-9A6F-86CA0E09EDD3}"/>
          </ac:spMkLst>
        </pc:spChg>
        <pc:spChg chg="mod">
          <ac:chgData name="Lucy Kefauver" userId="872643c0-2db5-4903-b062-e008bdf54af5" providerId="ADAL" clId="{82215C54-1D7D-49B8-9540-C12AE801502B}" dt="2022-06-09T02:14:45.037" v="1585" actId="14100"/>
          <ac:spMkLst>
            <pc:docMk/>
            <pc:sldMk cId="3447471905" sldId="267"/>
            <ac:spMk id="14" creationId="{586303B2-1647-68AA-1F6F-EF8C3D5D05E9}"/>
          </ac:spMkLst>
        </pc:spChg>
      </pc:sldChg>
      <pc:sldChg chg="addSp delSp modSp add mod">
        <pc:chgData name="Lucy Kefauver" userId="872643c0-2db5-4903-b062-e008bdf54af5" providerId="ADAL" clId="{82215C54-1D7D-49B8-9540-C12AE801502B}" dt="2022-06-09T02:46:53.806" v="1690" actId="20577"/>
        <pc:sldMkLst>
          <pc:docMk/>
          <pc:sldMk cId="1423369106" sldId="268"/>
        </pc:sldMkLst>
        <pc:spChg chg="mod">
          <ac:chgData name="Lucy Kefauver" userId="872643c0-2db5-4903-b062-e008bdf54af5" providerId="ADAL" clId="{82215C54-1D7D-49B8-9540-C12AE801502B}" dt="2022-06-09T02:46:53.806" v="1690" actId="20577"/>
          <ac:spMkLst>
            <pc:docMk/>
            <pc:sldMk cId="1423369106" sldId="268"/>
            <ac:spMk id="2" creationId="{1FC9F6E9-484C-5681-A687-55A5E9EB3815}"/>
          </ac:spMkLst>
        </pc:spChg>
        <pc:spChg chg="del">
          <ac:chgData name="Lucy Kefauver" userId="872643c0-2db5-4903-b062-e008bdf54af5" providerId="ADAL" clId="{82215C54-1D7D-49B8-9540-C12AE801502B}" dt="2022-06-09T02:45:03.750" v="1587" actId="478"/>
          <ac:spMkLst>
            <pc:docMk/>
            <pc:sldMk cId="1423369106" sldId="268"/>
            <ac:spMk id="3" creationId="{7C9220D3-36AF-AA97-6015-67B7A47653C5}"/>
          </ac:spMkLst>
        </pc:spChg>
        <pc:spChg chg="add mod">
          <ac:chgData name="Lucy Kefauver" userId="872643c0-2db5-4903-b062-e008bdf54af5" providerId="ADAL" clId="{82215C54-1D7D-49B8-9540-C12AE801502B}" dt="2022-06-09T02:46:30.655" v="1689" actId="207"/>
          <ac:spMkLst>
            <pc:docMk/>
            <pc:sldMk cId="1423369106" sldId="268"/>
            <ac:spMk id="6" creationId="{A21E8A36-A8FC-DA61-DA90-17FF7A50D478}"/>
          </ac:spMkLst>
        </pc:spChg>
        <pc:picChg chg="add mod">
          <ac:chgData name="Lucy Kefauver" userId="872643c0-2db5-4903-b062-e008bdf54af5" providerId="ADAL" clId="{82215C54-1D7D-49B8-9540-C12AE801502B}" dt="2022-06-09T02:45:18.270" v="1602" actId="1076"/>
          <ac:picMkLst>
            <pc:docMk/>
            <pc:sldMk cId="1423369106" sldId="268"/>
            <ac:picMk id="5" creationId="{EB1134FF-2EEA-B59D-9E3B-D8BFBD4F2D82}"/>
          </ac:picMkLst>
        </pc:picChg>
      </pc:sldChg>
      <pc:sldChg chg="modSp add mod ord">
        <pc:chgData name="Lucy Kefauver" userId="872643c0-2db5-4903-b062-e008bdf54af5" providerId="ADAL" clId="{82215C54-1D7D-49B8-9540-C12AE801502B}" dt="2022-06-09T15:06:37.818" v="2363" actId="1076"/>
        <pc:sldMkLst>
          <pc:docMk/>
          <pc:sldMk cId="3640865800" sldId="269"/>
        </pc:sldMkLst>
        <pc:spChg chg="mod">
          <ac:chgData name="Lucy Kefauver" userId="872643c0-2db5-4903-b062-e008bdf54af5" providerId="ADAL" clId="{82215C54-1D7D-49B8-9540-C12AE801502B}" dt="2022-06-09T15:06:35.082" v="2362" actId="1076"/>
          <ac:spMkLst>
            <pc:docMk/>
            <pc:sldMk cId="3640865800" sldId="269"/>
            <ac:spMk id="2" creationId="{1FC9F6E9-484C-5681-A687-55A5E9EB3815}"/>
          </ac:spMkLst>
        </pc:spChg>
        <pc:spChg chg="mod">
          <ac:chgData name="Lucy Kefauver" userId="872643c0-2db5-4903-b062-e008bdf54af5" providerId="ADAL" clId="{82215C54-1D7D-49B8-9540-C12AE801502B}" dt="2022-06-09T15:06:37.818" v="2363" actId="1076"/>
          <ac:spMkLst>
            <pc:docMk/>
            <pc:sldMk cId="3640865800" sldId="269"/>
            <ac:spMk id="3" creationId="{7C9220D3-36AF-AA97-6015-67B7A47653C5}"/>
          </ac:spMkLst>
        </pc:spChg>
      </pc:sldChg>
      <pc:sldChg chg="modSp add mod ord">
        <pc:chgData name="Lucy Kefauver" userId="872643c0-2db5-4903-b062-e008bdf54af5" providerId="ADAL" clId="{82215C54-1D7D-49B8-9540-C12AE801502B}" dt="2022-06-09T15:06:30.674" v="2360" actId="1076"/>
        <pc:sldMkLst>
          <pc:docMk/>
          <pc:sldMk cId="2346474275" sldId="270"/>
        </pc:sldMkLst>
        <pc:spChg chg="mod">
          <ac:chgData name="Lucy Kefauver" userId="872643c0-2db5-4903-b062-e008bdf54af5" providerId="ADAL" clId="{82215C54-1D7D-49B8-9540-C12AE801502B}" dt="2022-06-09T14:49:36.609" v="2127" actId="20577"/>
          <ac:spMkLst>
            <pc:docMk/>
            <pc:sldMk cId="2346474275" sldId="270"/>
            <ac:spMk id="2" creationId="{1FC9F6E9-484C-5681-A687-55A5E9EB3815}"/>
          </ac:spMkLst>
        </pc:spChg>
        <pc:spChg chg="mod">
          <ac:chgData name="Lucy Kefauver" userId="872643c0-2db5-4903-b062-e008bdf54af5" providerId="ADAL" clId="{82215C54-1D7D-49B8-9540-C12AE801502B}" dt="2022-06-09T15:06:30.674" v="2360" actId="1076"/>
          <ac:spMkLst>
            <pc:docMk/>
            <pc:sldMk cId="2346474275" sldId="270"/>
            <ac:spMk id="3" creationId="{7C9220D3-36AF-AA97-6015-67B7A47653C5}"/>
          </ac:spMkLst>
        </pc:spChg>
      </pc:sldChg>
      <pc:sldChg chg="modSp add mod ord">
        <pc:chgData name="Lucy Kefauver" userId="872643c0-2db5-4903-b062-e008bdf54af5" providerId="ADAL" clId="{82215C54-1D7D-49B8-9540-C12AE801502B}" dt="2022-06-09T15:06:27.305" v="2359" actId="1076"/>
        <pc:sldMkLst>
          <pc:docMk/>
          <pc:sldMk cId="3083433741" sldId="271"/>
        </pc:sldMkLst>
        <pc:spChg chg="mod">
          <ac:chgData name="Lucy Kefauver" userId="872643c0-2db5-4903-b062-e008bdf54af5" providerId="ADAL" clId="{82215C54-1D7D-49B8-9540-C12AE801502B}" dt="2022-06-09T14:52:37.940" v="2290" actId="20577"/>
          <ac:spMkLst>
            <pc:docMk/>
            <pc:sldMk cId="3083433741" sldId="271"/>
            <ac:spMk id="2" creationId="{1FC9F6E9-484C-5681-A687-55A5E9EB3815}"/>
          </ac:spMkLst>
        </pc:spChg>
        <pc:spChg chg="mod">
          <ac:chgData name="Lucy Kefauver" userId="872643c0-2db5-4903-b062-e008bdf54af5" providerId="ADAL" clId="{82215C54-1D7D-49B8-9540-C12AE801502B}" dt="2022-06-09T15:06:27.305" v="2359" actId="1076"/>
          <ac:spMkLst>
            <pc:docMk/>
            <pc:sldMk cId="3083433741" sldId="271"/>
            <ac:spMk id="3" creationId="{7C9220D3-36AF-AA97-6015-67B7A47653C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5ECDFF-1479-4CC7-80BB-1EE9E106C1C1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CBC1D0-435D-4D38-A945-326186A27E26}">
      <dgm:prSet phldrT="[Text]"/>
      <dgm:spPr>
        <a:solidFill>
          <a:srgbClr val="07568B"/>
        </a:solidFill>
      </dgm:spPr>
      <dgm:t>
        <a:bodyPr/>
        <a:lstStyle/>
        <a:p>
          <a:r>
            <a:rPr lang="en-US" dirty="0"/>
            <a:t>Schedule is developed by WVROCKS</a:t>
          </a:r>
        </a:p>
      </dgm:t>
    </dgm:pt>
    <dgm:pt modelId="{6BE7ACAB-862B-4C96-A037-399CECD8AD5C}" type="parTrans" cxnId="{44DCF84F-2957-4505-B6FD-15CDAA5087CE}">
      <dgm:prSet/>
      <dgm:spPr/>
      <dgm:t>
        <a:bodyPr/>
        <a:lstStyle/>
        <a:p>
          <a:endParaRPr lang="en-US"/>
        </a:p>
      </dgm:t>
    </dgm:pt>
    <dgm:pt modelId="{BB959FA1-60B4-41C4-969C-B572096F22F6}" type="sibTrans" cxnId="{44DCF84F-2957-4505-B6FD-15CDAA5087CE}">
      <dgm:prSet/>
      <dgm:spPr/>
      <dgm:t>
        <a:bodyPr/>
        <a:lstStyle/>
        <a:p>
          <a:endParaRPr lang="en-US"/>
        </a:p>
      </dgm:t>
    </dgm:pt>
    <dgm:pt modelId="{D80B93FA-DB54-495E-B824-9A6FDA585C8E}">
      <dgm:prSet phldrT="[Text]"/>
      <dgm:spPr/>
      <dgm:t>
        <a:bodyPr/>
        <a:lstStyle/>
        <a:p>
          <a:r>
            <a:rPr lang="en-US" dirty="0"/>
            <a:t>Coordinators choose offerings and notify WVROCKS</a:t>
          </a:r>
        </a:p>
      </dgm:t>
    </dgm:pt>
    <dgm:pt modelId="{4E66E881-A6E9-42F6-8C71-67471CE3DF95}" type="parTrans" cxnId="{6EDBC7DE-D919-4BB9-9F03-7F261195C7B7}">
      <dgm:prSet/>
      <dgm:spPr/>
      <dgm:t>
        <a:bodyPr/>
        <a:lstStyle/>
        <a:p>
          <a:endParaRPr lang="en-US"/>
        </a:p>
      </dgm:t>
    </dgm:pt>
    <dgm:pt modelId="{50C1F3AF-9BFE-439B-8EBB-5FD557DF2E69}" type="sibTrans" cxnId="{6EDBC7DE-D919-4BB9-9F03-7F261195C7B7}">
      <dgm:prSet/>
      <dgm:spPr/>
      <dgm:t>
        <a:bodyPr/>
        <a:lstStyle/>
        <a:p>
          <a:endParaRPr lang="en-US"/>
        </a:p>
      </dgm:t>
    </dgm:pt>
    <dgm:pt modelId="{230C99C7-3306-48E7-AEA4-5A904980A95C}">
      <dgm:prSet phldrT="[Text]"/>
      <dgm:spPr>
        <a:solidFill>
          <a:srgbClr val="07568B"/>
        </a:solidFill>
      </dgm:spPr>
      <dgm:t>
        <a:bodyPr/>
        <a:lstStyle/>
        <a:p>
          <a:r>
            <a:rPr lang="en-US" dirty="0"/>
            <a:t>Coordinators notify WVROCKS of registration</a:t>
          </a:r>
        </a:p>
      </dgm:t>
    </dgm:pt>
    <dgm:pt modelId="{EEAAA5D2-0C6D-4F75-B379-6250DB564C1C}" type="parTrans" cxnId="{5E789981-AD94-4DEB-97CB-42F1A9C217E0}">
      <dgm:prSet/>
      <dgm:spPr/>
      <dgm:t>
        <a:bodyPr/>
        <a:lstStyle/>
        <a:p>
          <a:endParaRPr lang="en-US"/>
        </a:p>
      </dgm:t>
    </dgm:pt>
    <dgm:pt modelId="{7FBBC0EE-B84E-4CC9-A442-D775FDB46A96}" type="sibTrans" cxnId="{5E789981-AD94-4DEB-97CB-42F1A9C217E0}">
      <dgm:prSet/>
      <dgm:spPr/>
      <dgm:t>
        <a:bodyPr/>
        <a:lstStyle/>
        <a:p>
          <a:endParaRPr lang="en-US"/>
        </a:p>
      </dgm:t>
    </dgm:pt>
    <dgm:pt modelId="{2CE7BF15-2AAA-4268-B0FD-780EDEC5C29A}">
      <dgm:prSet phldrT="[Text]"/>
      <dgm:spPr/>
      <dgm:t>
        <a:bodyPr/>
        <a:lstStyle/>
        <a:p>
          <a:r>
            <a:rPr lang="en-US" dirty="0"/>
            <a:t>WVROCKS enrolls students</a:t>
          </a:r>
        </a:p>
      </dgm:t>
    </dgm:pt>
    <dgm:pt modelId="{2248BD79-5CD6-4141-A4DF-FA1F44AEBE8D}" type="parTrans" cxnId="{959CBE60-DE0F-42A0-BA3D-4A195054707D}">
      <dgm:prSet/>
      <dgm:spPr/>
      <dgm:t>
        <a:bodyPr/>
        <a:lstStyle/>
        <a:p>
          <a:endParaRPr lang="en-US"/>
        </a:p>
      </dgm:t>
    </dgm:pt>
    <dgm:pt modelId="{637AAEFD-568B-43E4-B731-C42C5D5DE24A}" type="sibTrans" cxnId="{959CBE60-DE0F-42A0-BA3D-4A195054707D}">
      <dgm:prSet/>
      <dgm:spPr/>
      <dgm:t>
        <a:bodyPr/>
        <a:lstStyle/>
        <a:p>
          <a:endParaRPr lang="en-US"/>
        </a:p>
      </dgm:t>
    </dgm:pt>
    <dgm:pt modelId="{0E3A3AA7-B0DC-43A2-A259-D6A410BE478C}">
      <dgm:prSet phldrT="[Text]"/>
      <dgm:spPr>
        <a:solidFill>
          <a:srgbClr val="07568B"/>
        </a:solidFill>
      </dgm:spPr>
      <dgm:t>
        <a:bodyPr/>
        <a:lstStyle/>
        <a:p>
          <a:r>
            <a:rPr lang="en-US" dirty="0"/>
            <a:t>WVROCKS shares attendance data</a:t>
          </a:r>
        </a:p>
      </dgm:t>
    </dgm:pt>
    <dgm:pt modelId="{97B0B235-A6C1-4E1F-9A20-BC52546576A9}" type="parTrans" cxnId="{FDD8BEC1-090D-48E1-A855-E6733CC97532}">
      <dgm:prSet/>
      <dgm:spPr/>
      <dgm:t>
        <a:bodyPr/>
        <a:lstStyle/>
        <a:p>
          <a:endParaRPr lang="en-US"/>
        </a:p>
      </dgm:t>
    </dgm:pt>
    <dgm:pt modelId="{83E3246C-5277-4AE1-A6F1-E5A411CD0FDD}" type="sibTrans" cxnId="{FDD8BEC1-090D-48E1-A855-E6733CC97532}">
      <dgm:prSet/>
      <dgm:spPr/>
      <dgm:t>
        <a:bodyPr/>
        <a:lstStyle/>
        <a:p>
          <a:endParaRPr lang="en-US"/>
        </a:p>
      </dgm:t>
    </dgm:pt>
    <dgm:pt modelId="{19991645-1B82-45AF-AF09-FA1A48AFB90C}">
      <dgm:prSet phldrT="[Text]"/>
      <dgm:spPr/>
      <dgm:t>
        <a:bodyPr/>
        <a:lstStyle/>
        <a:p>
          <a:r>
            <a:rPr lang="en-US" dirty="0"/>
            <a:t>Coordinators and WVROCKS work on any issues together</a:t>
          </a:r>
        </a:p>
      </dgm:t>
    </dgm:pt>
    <dgm:pt modelId="{FF3524B5-4942-4A5E-8C42-FED93DB362DA}" type="parTrans" cxnId="{F1999B4C-D1F6-4AA4-ADA4-A185C0FB3BE7}">
      <dgm:prSet/>
      <dgm:spPr/>
      <dgm:t>
        <a:bodyPr/>
        <a:lstStyle/>
        <a:p>
          <a:endParaRPr lang="en-US"/>
        </a:p>
      </dgm:t>
    </dgm:pt>
    <dgm:pt modelId="{31C53645-6D1F-40B4-8E26-70F54A250933}" type="sibTrans" cxnId="{F1999B4C-D1F6-4AA4-ADA4-A185C0FB3BE7}">
      <dgm:prSet/>
      <dgm:spPr/>
      <dgm:t>
        <a:bodyPr/>
        <a:lstStyle/>
        <a:p>
          <a:endParaRPr lang="en-US"/>
        </a:p>
      </dgm:t>
    </dgm:pt>
    <dgm:pt modelId="{0CF9C50D-55F6-4FF0-9890-06EEEEBD922C}">
      <dgm:prSet phldrT="[Text]"/>
      <dgm:spPr>
        <a:solidFill>
          <a:srgbClr val="07568B"/>
        </a:solidFill>
      </dgm:spPr>
      <dgm:t>
        <a:bodyPr/>
        <a:lstStyle/>
        <a:p>
          <a:r>
            <a:rPr lang="en-US" dirty="0"/>
            <a:t>WVROCKS provides billing documents</a:t>
          </a:r>
        </a:p>
        <a:p>
          <a:endParaRPr lang="en-US" dirty="0"/>
        </a:p>
      </dgm:t>
    </dgm:pt>
    <dgm:pt modelId="{F06C39E6-A1A8-4F9D-9EDB-07133D1C3F72}" type="parTrans" cxnId="{CADDCC90-0154-4C6D-B839-8EFB69AF910A}">
      <dgm:prSet/>
      <dgm:spPr/>
      <dgm:t>
        <a:bodyPr/>
        <a:lstStyle/>
        <a:p>
          <a:endParaRPr lang="en-US"/>
        </a:p>
      </dgm:t>
    </dgm:pt>
    <dgm:pt modelId="{4D30B8A1-4A1D-40B8-9CC1-CA4C8CF24C5E}" type="sibTrans" cxnId="{CADDCC90-0154-4C6D-B839-8EFB69AF910A}">
      <dgm:prSet/>
      <dgm:spPr/>
      <dgm:t>
        <a:bodyPr/>
        <a:lstStyle/>
        <a:p>
          <a:endParaRPr lang="en-US"/>
        </a:p>
      </dgm:t>
    </dgm:pt>
    <dgm:pt modelId="{B9F4054E-00E1-42A9-BE3A-1412E6796BC2}">
      <dgm:prSet phldrT="[Text]"/>
      <dgm:spPr/>
      <dgm:t>
        <a:bodyPr/>
        <a:lstStyle/>
        <a:p>
          <a:r>
            <a:rPr lang="en-US" dirty="0"/>
            <a:t>WVROCKS shares midterm and final grade data</a:t>
          </a:r>
        </a:p>
      </dgm:t>
    </dgm:pt>
    <dgm:pt modelId="{4A3E30DC-F8BA-4373-BF13-85243361C3EF}" type="parTrans" cxnId="{1749F70D-61D4-4CCD-AB25-88E83BE36409}">
      <dgm:prSet/>
      <dgm:spPr/>
      <dgm:t>
        <a:bodyPr/>
        <a:lstStyle/>
        <a:p>
          <a:endParaRPr lang="en-US"/>
        </a:p>
      </dgm:t>
    </dgm:pt>
    <dgm:pt modelId="{2C4281BF-2865-4A78-846A-47DC21130057}" type="sibTrans" cxnId="{1749F70D-61D4-4CCD-AB25-88E83BE36409}">
      <dgm:prSet/>
      <dgm:spPr/>
      <dgm:t>
        <a:bodyPr/>
        <a:lstStyle/>
        <a:p>
          <a:endParaRPr lang="en-US"/>
        </a:p>
      </dgm:t>
    </dgm:pt>
    <dgm:pt modelId="{9602BBD9-584A-4711-902B-A9F98B9EDED5}">
      <dgm:prSet phldrT="[Text]"/>
      <dgm:spPr>
        <a:solidFill>
          <a:srgbClr val="07568B"/>
        </a:solidFill>
      </dgm:spPr>
      <dgm:t>
        <a:bodyPr/>
        <a:lstStyle/>
        <a:p>
          <a:r>
            <a:rPr lang="en-US" dirty="0"/>
            <a:t>WVROCKS provides retention and completion data </a:t>
          </a:r>
        </a:p>
      </dgm:t>
    </dgm:pt>
    <dgm:pt modelId="{163CB73B-B758-4264-A5C2-2C1E56BBE4AD}" type="parTrans" cxnId="{6E8310AB-4F89-4897-A51A-F4A7D80B01D9}">
      <dgm:prSet/>
      <dgm:spPr/>
      <dgm:t>
        <a:bodyPr/>
        <a:lstStyle/>
        <a:p>
          <a:endParaRPr lang="en-US"/>
        </a:p>
      </dgm:t>
    </dgm:pt>
    <dgm:pt modelId="{15FE2174-F089-48CB-BA00-2E5C34A296F4}" type="sibTrans" cxnId="{6E8310AB-4F89-4897-A51A-F4A7D80B01D9}">
      <dgm:prSet/>
      <dgm:spPr/>
      <dgm:t>
        <a:bodyPr/>
        <a:lstStyle/>
        <a:p>
          <a:endParaRPr lang="en-US"/>
        </a:p>
      </dgm:t>
    </dgm:pt>
    <dgm:pt modelId="{83FAD4D3-2AE9-4FE2-9766-2F596BC9FB6A}" type="pres">
      <dgm:prSet presAssocID="{015ECDFF-1479-4CC7-80BB-1EE9E106C1C1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358CD464-0426-47CD-AAD0-D58BBBA900C6}" type="pres">
      <dgm:prSet presAssocID="{BACBC1D0-435D-4D38-A945-326186A27E26}" presName="compNode" presStyleCnt="0"/>
      <dgm:spPr/>
    </dgm:pt>
    <dgm:pt modelId="{03B6811C-5C2A-427A-9F17-317508BC65C9}" type="pres">
      <dgm:prSet presAssocID="{BACBC1D0-435D-4D38-A945-326186A27E26}" presName="dummyConnPt" presStyleCnt="0"/>
      <dgm:spPr/>
    </dgm:pt>
    <dgm:pt modelId="{BACDF537-E3DD-4FEA-AACE-33C079945A1E}" type="pres">
      <dgm:prSet presAssocID="{BACBC1D0-435D-4D38-A945-326186A27E26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DC6904-F1D4-4C60-8BC7-A4153F7998C1}" type="pres">
      <dgm:prSet presAssocID="{BB959FA1-60B4-41C4-969C-B572096F22F6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03BDDE2A-5394-408C-8B41-CB4AB706D022}" type="pres">
      <dgm:prSet presAssocID="{D80B93FA-DB54-495E-B824-9A6FDA585C8E}" presName="compNode" presStyleCnt="0"/>
      <dgm:spPr/>
    </dgm:pt>
    <dgm:pt modelId="{5E506CAD-6011-41EE-A23C-A521DE5B3F3D}" type="pres">
      <dgm:prSet presAssocID="{D80B93FA-DB54-495E-B824-9A6FDA585C8E}" presName="dummyConnPt" presStyleCnt="0"/>
      <dgm:spPr/>
    </dgm:pt>
    <dgm:pt modelId="{3AFF4D98-8C5B-407E-AC11-6BE584C0E46F}" type="pres">
      <dgm:prSet presAssocID="{D80B93FA-DB54-495E-B824-9A6FDA585C8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17E8EB-7C13-4A80-BFAA-08D9D1CE5688}" type="pres">
      <dgm:prSet presAssocID="{50C1F3AF-9BFE-439B-8EBB-5FD557DF2E69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C74D9F4F-C068-4778-8924-26B5F21D148C}" type="pres">
      <dgm:prSet presAssocID="{230C99C7-3306-48E7-AEA4-5A904980A95C}" presName="compNode" presStyleCnt="0"/>
      <dgm:spPr/>
    </dgm:pt>
    <dgm:pt modelId="{9EBC14C0-43CF-4663-A3C3-90F124764807}" type="pres">
      <dgm:prSet presAssocID="{230C99C7-3306-48E7-AEA4-5A904980A95C}" presName="dummyConnPt" presStyleCnt="0"/>
      <dgm:spPr/>
    </dgm:pt>
    <dgm:pt modelId="{D336768A-D012-40F2-AACE-775BDE1AF228}" type="pres">
      <dgm:prSet presAssocID="{230C99C7-3306-48E7-AEA4-5A904980A95C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9C2953-8D68-4967-9415-AE9D8FBEDE2D}" type="pres">
      <dgm:prSet presAssocID="{7FBBC0EE-B84E-4CC9-A442-D775FDB46A96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7A581AC1-6AC9-4A76-B75A-3D8CE7B5D7A0}" type="pres">
      <dgm:prSet presAssocID="{2CE7BF15-2AAA-4268-B0FD-780EDEC5C29A}" presName="compNode" presStyleCnt="0"/>
      <dgm:spPr/>
    </dgm:pt>
    <dgm:pt modelId="{F90EDE52-3BC2-422E-ACB0-D8E5E0BF72C2}" type="pres">
      <dgm:prSet presAssocID="{2CE7BF15-2AAA-4268-B0FD-780EDEC5C29A}" presName="dummyConnPt" presStyleCnt="0"/>
      <dgm:spPr/>
    </dgm:pt>
    <dgm:pt modelId="{75BC94D2-6397-410E-A2CF-A594570E06E2}" type="pres">
      <dgm:prSet presAssocID="{2CE7BF15-2AAA-4268-B0FD-780EDEC5C29A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3BF331-2F71-419E-B06F-31E04781809C}" type="pres">
      <dgm:prSet presAssocID="{637AAEFD-568B-43E4-B731-C42C5D5DE24A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2FD50B00-85EC-4022-8126-B17CE3C099E5}" type="pres">
      <dgm:prSet presAssocID="{0E3A3AA7-B0DC-43A2-A259-D6A410BE478C}" presName="compNode" presStyleCnt="0"/>
      <dgm:spPr/>
    </dgm:pt>
    <dgm:pt modelId="{1EE1FD99-D7E0-4F52-AE2C-1F11C82B1085}" type="pres">
      <dgm:prSet presAssocID="{0E3A3AA7-B0DC-43A2-A259-D6A410BE478C}" presName="dummyConnPt" presStyleCnt="0"/>
      <dgm:spPr/>
    </dgm:pt>
    <dgm:pt modelId="{6C3EC482-34D4-44D3-BB5F-0D5A519C97C0}" type="pres">
      <dgm:prSet presAssocID="{0E3A3AA7-B0DC-43A2-A259-D6A410BE478C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1FB8F3-4AF8-412A-BB03-07E6C41DD947}" type="pres">
      <dgm:prSet presAssocID="{83E3246C-5277-4AE1-A6F1-E5A411CD0FDD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AF4288DA-FDDE-486B-94B7-06E77EAD6DF4}" type="pres">
      <dgm:prSet presAssocID="{19991645-1B82-45AF-AF09-FA1A48AFB90C}" presName="compNode" presStyleCnt="0"/>
      <dgm:spPr/>
    </dgm:pt>
    <dgm:pt modelId="{C293052F-EECB-4F52-87F1-C60AD5E25CE6}" type="pres">
      <dgm:prSet presAssocID="{19991645-1B82-45AF-AF09-FA1A48AFB90C}" presName="dummyConnPt" presStyleCnt="0"/>
      <dgm:spPr/>
    </dgm:pt>
    <dgm:pt modelId="{2958524E-A6B7-4CE9-A813-8170E2704C08}" type="pres">
      <dgm:prSet presAssocID="{19991645-1B82-45AF-AF09-FA1A48AFB90C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A780F-7C0E-4ADA-80D7-A603D951D832}" type="pres">
      <dgm:prSet presAssocID="{31C53645-6D1F-40B4-8E26-70F54A250933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70C3AF08-3AF1-4C3F-8D37-B89E065C6F83}" type="pres">
      <dgm:prSet presAssocID="{0CF9C50D-55F6-4FF0-9890-06EEEEBD922C}" presName="compNode" presStyleCnt="0"/>
      <dgm:spPr/>
    </dgm:pt>
    <dgm:pt modelId="{F8A25241-C188-48C0-8658-315426666684}" type="pres">
      <dgm:prSet presAssocID="{0CF9C50D-55F6-4FF0-9890-06EEEEBD922C}" presName="dummyConnPt" presStyleCnt="0"/>
      <dgm:spPr/>
    </dgm:pt>
    <dgm:pt modelId="{E7A36408-6585-46B0-B496-35F04F1FA8A3}" type="pres">
      <dgm:prSet presAssocID="{0CF9C50D-55F6-4FF0-9890-06EEEEBD922C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CB0E4E-BF3F-49EE-B69F-F51E02579AA7}" type="pres">
      <dgm:prSet presAssocID="{4D30B8A1-4A1D-40B8-9CC1-CA4C8CF24C5E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2F58BCA9-C681-4BD3-92C9-7A11A7878828}" type="pres">
      <dgm:prSet presAssocID="{B9F4054E-00E1-42A9-BE3A-1412E6796BC2}" presName="compNode" presStyleCnt="0"/>
      <dgm:spPr/>
    </dgm:pt>
    <dgm:pt modelId="{793C5D4A-406D-47B5-AFA1-7F730F6A9FE1}" type="pres">
      <dgm:prSet presAssocID="{B9F4054E-00E1-42A9-BE3A-1412E6796BC2}" presName="dummyConnPt" presStyleCnt="0"/>
      <dgm:spPr/>
    </dgm:pt>
    <dgm:pt modelId="{94691085-454C-4D99-AE2E-AABD6E14D3C4}" type="pres">
      <dgm:prSet presAssocID="{B9F4054E-00E1-42A9-BE3A-1412E6796BC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96E1BC-69C4-4BB5-8892-EE575E309A7F}" type="pres">
      <dgm:prSet presAssocID="{2C4281BF-2865-4A78-846A-47DC21130057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38994C7F-3E83-46B9-A700-64D899384527}" type="pres">
      <dgm:prSet presAssocID="{9602BBD9-584A-4711-902B-A9F98B9EDED5}" presName="compNode" presStyleCnt="0"/>
      <dgm:spPr/>
    </dgm:pt>
    <dgm:pt modelId="{4FCEE118-1647-411C-A4C1-5BE2B3518FD4}" type="pres">
      <dgm:prSet presAssocID="{9602BBD9-584A-4711-902B-A9F98B9EDED5}" presName="dummyConnPt" presStyleCnt="0"/>
      <dgm:spPr/>
    </dgm:pt>
    <dgm:pt modelId="{5B3D59BB-3598-4833-850F-BF5979B72DF7}" type="pres">
      <dgm:prSet presAssocID="{9602BBD9-584A-4711-902B-A9F98B9EDED5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5F3C1F-9F3A-44D2-B30A-EBE736B6AC29}" type="presOf" srcId="{4D30B8A1-4A1D-40B8-9CC1-CA4C8CF24C5E}" destId="{4BCB0E4E-BF3F-49EE-B69F-F51E02579AA7}" srcOrd="0" destOrd="0" presId="urn:microsoft.com/office/officeart/2005/8/layout/bProcess4"/>
    <dgm:cxn modelId="{0A6E265B-3F89-4022-8306-D541AC272E49}" type="presOf" srcId="{7FBBC0EE-B84E-4CC9-A442-D775FDB46A96}" destId="{B09C2953-8D68-4967-9415-AE9D8FBEDE2D}" srcOrd="0" destOrd="0" presId="urn:microsoft.com/office/officeart/2005/8/layout/bProcess4"/>
    <dgm:cxn modelId="{44DCF84F-2957-4505-B6FD-15CDAA5087CE}" srcId="{015ECDFF-1479-4CC7-80BB-1EE9E106C1C1}" destId="{BACBC1D0-435D-4D38-A945-326186A27E26}" srcOrd="0" destOrd="0" parTransId="{6BE7ACAB-862B-4C96-A037-399CECD8AD5C}" sibTransId="{BB959FA1-60B4-41C4-969C-B572096F22F6}"/>
    <dgm:cxn modelId="{5014DB5F-C784-4FC9-A798-57A478E1BAB3}" type="presOf" srcId="{B9F4054E-00E1-42A9-BE3A-1412E6796BC2}" destId="{94691085-454C-4D99-AE2E-AABD6E14D3C4}" srcOrd="0" destOrd="0" presId="urn:microsoft.com/office/officeart/2005/8/layout/bProcess4"/>
    <dgm:cxn modelId="{2B467FE3-9EAC-41BE-9321-535D8F71A9FE}" type="presOf" srcId="{0CF9C50D-55F6-4FF0-9890-06EEEEBD922C}" destId="{E7A36408-6585-46B0-B496-35F04F1FA8A3}" srcOrd="0" destOrd="0" presId="urn:microsoft.com/office/officeart/2005/8/layout/bProcess4"/>
    <dgm:cxn modelId="{6AED0956-3EC4-49C5-8533-DB3624BAD753}" type="presOf" srcId="{50C1F3AF-9BFE-439B-8EBB-5FD557DF2E69}" destId="{4417E8EB-7C13-4A80-BFAA-08D9D1CE5688}" srcOrd="0" destOrd="0" presId="urn:microsoft.com/office/officeart/2005/8/layout/bProcess4"/>
    <dgm:cxn modelId="{F1999B4C-D1F6-4AA4-ADA4-A185C0FB3BE7}" srcId="{015ECDFF-1479-4CC7-80BB-1EE9E106C1C1}" destId="{19991645-1B82-45AF-AF09-FA1A48AFB90C}" srcOrd="5" destOrd="0" parTransId="{FF3524B5-4942-4A5E-8C42-FED93DB362DA}" sibTransId="{31C53645-6D1F-40B4-8E26-70F54A250933}"/>
    <dgm:cxn modelId="{5CDCC1D2-D86A-4CFE-882A-1B7E1EFF6CFF}" type="presOf" srcId="{0E3A3AA7-B0DC-43A2-A259-D6A410BE478C}" destId="{6C3EC482-34D4-44D3-BB5F-0D5A519C97C0}" srcOrd="0" destOrd="0" presId="urn:microsoft.com/office/officeart/2005/8/layout/bProcess4"/>
    <dgm:cxn modelId="{5E789981-AD94-4DEB-97CB-42F1A9C217E0}" srcId="{015ECDFF-1479-4CC7-80BB-1EE9E106C1C1}" destId="{230C99C7-3306-48E7-AEA4-5A904980A95C}" srcOrd="2" destOrd="0" parTransId="{EEAAA5D2-0C6D-4F75-B379-6250DB564C1C}" sibTransId="{7FBBC0EE-B84E-4CC9-A442-D775FDB46A96}"/>
    <dgm:cxn modelId="{67257463-9704-4373-AFDD-7FE809206B5B}" type="presOf" srcId="{230C99C7-3306-48E7-AEA4-5A904980A95C}" destId="{D336768A-D012-40F2-AACE-775BDE1AF228}" srcOrd="0" destOrd="0" presId="urn:microsoft.com/office/officeart/2005/8/layout/bProcess4"/>
    <dgm:cxn modelId="{8255F50D-983F-4A62-9105-A0AAD6D9B240}" type="presOf" srcId="{2C4281BF-2865-4A78-846A-47DC21130057}" destId="{7596E1BC-69C4-4BB5-8892-EE575E309A7F}" srcOrd="0" destOrd="0" presId="urn:microsoft.com/office/officeart/2005/8/layout/bProcess4"/>
    <dgm:cxn modelId="{28B0D792-D934-42D2-A963-7378598A4B46}" type="presOf" srcId="{BACBC1D0-435D-4D38-A945-326186A27E26}" destId="{BACDF537-E3DD-4FEA-AACE-33C079945A1E}" srcOrd="0" destOrd="0" presId="urn:microsoft.com/office/officeart/2005/8/layout/bProcess4"/>
    <dgm:cxn modelId="{C0FBE8FA-1053-4034-AF25-2DDE284F4ECC}" type="presOf" srcId="{637AAEFD-568B-43E4-B731-C42C5D5DE24A}" destId="{1A3BF331-2F71-419E-B06F-31E04781809C}" srcOrd="0" destOrd="0" presId="urn:microsoft.com/office/officeart/2005/8/layout/bProcess4"/>
    <dgm:cxn modelId="{119CB372-B50A-41E6-817D-8F54158FFEBF}" type="presOf" srcId="{31C53645-6D1F-40B4-8E26-70F54A250933}" destId="{A99A780F-7C0E-4ADA-80D7-A603D951D832}" srcOrd="0" destOrd="0" presId="urn:microsoft.com/office/officeart/2005/8/layout/bProcess4"/>
    <dgm:cxn modelId="{6E8310AB-4F89-4897-A51A-F4A7D80B01D9}" srcId="{015ECDFF-1479-4CC7-80BB-1EE9E106C1C1}" destId="{9602BBD9-584A-4711-902B-A9F98B9EDED5}" srcOrd="8" destOrd="0" parTransId="{163CB73B-B758-4264-A5C2-2C1E56BBE4AD}" sibTransId="{15FE2174-F089-48CB-BA00-2E5C34A296F4}"/>
    <dgm:cxn modelId="{F17567EC-07C3-42ED-81C2-D56845FA43C1}" type="presOf" srcId="{2CE7BF15-2AAA-4268-B0FD-780EDEC5C29A}" destId="{75BC94D2-6397-410E-A2CF-A594570E06E2}" srcOrd="0" destOrd="0" presId="urn:microsoft.com/office/officeart/2005/8/layout/bProcess4"/>
    <dgm:cxn modelId="{FDD8BEC1-090D-48E1-A855-E6733CC97532}" srcId="{015ECDFF-1479-4CC7-80BB-1EE9E106C1C1}" destId="{0E3A3AA7-B0DC-43A2-A259-D6A410BE478C}" srcOrd="4" destOrd="0" parTransId="{97B0B235-A6C1-4E1F-9A20-BC52546576A9}" sibTransId="{83E3246C-5277-4AE1-A6F1-E5A411CD0FDD}"/>
    <dgm:cxn modelId="{1749F70D-61D4-4CCD-AB25-88E83BE36409}" srcId="{015ECDFF-1479-4CC7-80BB-1EE9E106C1C1}" destId="{B9F4054E-00E1-42A9-BE3A-1412E6796BC2}" srcOrd="7" destOrd="0" parTransId="{4A3E30DC-F8BA-4373-BF13-85243361C3EF}" sibTransId="{2C4281BF-2865-4A78-846A-47DC21130057}"/>
    <dgm:cxn modelId="{9EC75DCB-7505-4B2F-BC74-86BB2D321A8F}" type="presOf" srcId="{BB959FA1-60B4-41C4-969C-B572096F22F6}" destId="{96DC6904-F1D4-4C60-8BC7-A4153F7998C1}" srcOrd="0" destOrd="0" presId="urn:microsoft.com/office/officeart/2005/8/layout/bProcess4"/>
    <dgm:cxn modelId="{251A06C0-B77C-4EC2-9449-19F4C8C2435A}" type="presOf" srcId="{D80B93FA-DB54-495E-B824-9A6FDA585C8E}" destId="{3AFF4D98-8C5B-407E-AC11-6BE584C0E46F}" srcOrd="0" destOrd="0" presId="urn:microsoft.com/office/officeart/2005/8/layout/bProcess4"/>
    <dgm:cxn modelId="{FCAF884C-CB4F-49F8-85F9-4D58EBCCD0BB}" type="presOf" srcId="{19991645-1B82-45AF-AF09-FA1A48AFB90C}" destId="{2958524E-A6B7-4CE9-A813-8170E2704C08}" srcOrd="0" destOrd="0" presId="urn:microsoft.com/office/officeart/2005/8/layout/bProcess4"/>
    <dgm:cxn modelId="{959CBE60-DE0F-42A0-BA3D-4A195054707D}" srcId="{015ECDFF-1479-4CC7-80BB-1EE9E106C1C1}" destId="{2CE7BF15-2AAA-4268-B0FD-780EDEC5C29A}" srcOrd="3" destOrd="0" parTransId="{2248BD79-5CD6-4141-A4DF-FA1F44AEBE8D}" sibTransId="{637AAEFD-568B-43E4-B731-C42C5D5DE24A}"/>
    <dgm:cxn modelId="{56E5EBF8-190D-40A5-B89E-852D71951B59}" type="presOf" srcId="{015ECDFF-1479-4CC7-80BB-1EE9E106C1C1}" destId="{83FAD4D3-2AE9-4FE2-9766-2F596BC9FB6A}" srcOrd="0" destOrd="0" presId="urn:microsoft.com/office/officeart/2005/8/layout/bProcess4"/>
    <dgm:cxn modelId="{6EDBC7DE-D919-4BB9-9F03-7F261195C7B7}" srcId="{015ECDFF-1479-4CC7-80BB-1EE9E106C1C1}" destId="{D80B93FA-DB54-495E-B824-9A6FDA585C8E}" srcOrd="1" destOrd="0" parTransId="{4E66E881-A6E9-42F6-8C71-67471CE3DF95}" sibTransId="{50C1F3AF-9BFE-439B-8EBB-5FD557DF2E69}"/>
    <dgm:cxn modelId="{455C2D13-7896-4F5A-BFC3-07872B92C70F}" type="presOf" srcId="{9602BBD9-584A-4711-902B-A9F98B9EDED5}" destId="{5B3D59BB-3598-4833-850F-BF5979B72DF7}" srcOrd="0" destOrd="0" presId="urn:microsoft.com/office/officeart/2005/8/layout/bProcess4"/>
    <dgm:cxn modelId="{071F2A18-FE0D-4D6C-8ECD-6765541F89B4}" type="presOf" srcId="{83E3246C-5277-4AE1-A6F1-E5A411CD0FDD}" destId="{E41FB8F3-4AF8-412A-BB03-07E6C41DD947}" srcOrd="0" destOrd="0" presId="urn:microsoft.com/office/officeart/2005/8/layout/bProcess4"/>
    <dgm:cxn modelId="{CADDCC90-0154-4C6D-B839-8EFB69AF910A}" srcId="{015ECDFF-1479-4CC7-80BB-1EE9E106C1C1}" destId="{0CF9C50D-55F6-4FF0-9890-06EEEEBD922C}" srcOrd="6" destOrd="0" parTransId="{F06C39E6-A1A8-4F9D-9EDB-07133D1C3F72}" sibTransId="{4D30B8A1-4A1D-40B8-9CC1-CA4C8CF24C5E}"/>
    <dgm:cxn modelId="{BBAA2316-0F6D-4421-831D-A9DC8C1DB7B0}" type="presParOf" srcId="{83FAD4D3-2AE9-4FE2-9766-2F596BC9FB6A}" destId="{358CD464-0426-47CD-AAD0-D58BBBA900C6}" srcOrd="0" destOrd="0" presId="urn:microsoft.com/office/officeart/2005/8/layout/bProcess4"/>
    <dgm:cxn modelId="{141AEC5B-D26E-4FD1-A2FB-C6AFD7909F61}" type="presParOf" srcId="{358CD464-0426-47CD-AAD0-D58BBBA900C6}" destId="{03B6811C-5C2A-427A-9F17-317508BC65C9}" srcOrd="0" destOrd="0" presId="urn:microsoft.com/office/officeart/2005/8/layout/bProcess4"/>
    <dgm:cxn modelId="{45AE3433-5B44-4D9E-9F02-20200633251E}" type="presParOf" srcId="{358CD464-0426-47CD-AAD0-D58BBBA900C6}" destId="{BACDF537-E3DD-4FEA-AACE-33C079945A1E}" srcOrd="1" destOrd="0" presId="urn:microsoft.com/office/officeart/2005/8/layout/bProcess4"/>
    <dgm:cxn modelId="{C96A94D5-2283-4C3C-B6C2-892010A1A86E}" type="presParOf" srcId="{83FAD4D3-2AE9-4FE2-9766-2F596BC9FB6A}" destId="{96DC6904-F1D4-4C60-8BC7-A4153F7998C1}" srcOrd="1" destOrd="0" presId="urn:microsoft.com/office/officeart/2005/8/layout/bProcess4"/>
    <dgm:cxn modelId="{45F25ADB-2ED1-480E-B7F9-D53CD28511ED}" type="presParOf" srcId="{83FAD4D3-2AE9-4FE2-9766-2F596BC9FB6A}" destId="{03BDDE2A-5394-408C-8B41-CB4AB706D022}" srcOrd="2" destOrd="0" presId="urn:microsoft.com/office/officeart/2005/8/layout/bProcess4"/>
    <dgm:cxn modelId="{F6D45CC3-2B51-4EE2-9E0E-70000FF06833}" type="presParOf" srcId="{03BDDE2A-5394-408C-8B41-CB4AB706D022}" destId="{5E506CAD-6011-41EE-A23C-A521DE5B3F3D}" srcOrd="0" destOrd="0" presId="urn:microsoft.com/office/officeart/2005/8/layout/bProcess4"/>
    <dgm:cxn modelId="{54E8092B-1152-4049-9384-D92CAE489430}" type="presParOf" srcId="{03BDDE2A-5394-408C-8B41-CB4AB706D022}" destId="{3AFF4D98-8C5B-407E-AC11-6BE584C0E46F}" srcOrd="1" destOrd="0" presId="urn:microsoft.com/office/officeart/2005/8/layout/bProcess4"/>
    <dgm:cxn modelId="{BE3149EA-045E-4E1C-98CF-0848A8B9C98E}" type="presParOf" srcId="{83FAD4D3-2AE9-4FE2-9766-2F596BC9FB6A}" destId="{4417E8EB-7C13-4A80-BFAA-08D9D1CE5688}" srcOrd="3" destOrd="0" presId="urn:microsoft.com/office/officeart/2005/8/layout/bProcess4"/>
    <dgm:cxn modelId="{E6E16FF0-370A-427D-8BFC-CDE4DC174880}" type="presParOf" srcId="{83FAD4D3-2AE9-4FE2-9766-2F596BC9FB6A}" destId="{C74D9F4F-C068-4778-8924-26B5F21D148C}" srcOrd="4" destOrd="0" presId="urn:microsoft.com/office/officeart/2005/8/layout/bProcess4"/>
    <dgm:cxn modelId="{CDC96CA4-D4EE-44CD-99DA-B7B9C0514818}" type="presParOf" srcId="{C74D9F4F-C068-4778-8924-26B5F21D148C}" destId="{9EBC14C0-43CF-4663-A3C3-90F124764807}" srcOrd="0" destOrd="0" presId="urn:microsoft.com/office/officeart/2005/8/layout/bProcess4"/>
    <dgm:cxn modelId="{BF6E864F-D5BC-47E3-8BE6-2AE97C567A7F}" type="presParOf" srcId="{C74D9F4F-C068-4778-8924-26B5F21D148C}" destId="{D336768A-D012-40F2-AACE-775BDE1AF228}" srcOrd="1" destOrd="0" presId="urn:microsoft.com/office/officeart/2005/8/layout/bProcess4"/>
    <dgm:cxn modelId="{8D3F55FF-869F-49C2-9D59-06A4827E745C}" type="presParOf" srcId="{83FAD4D3-2AE9-4FE2-9766-2F596BC9FB6A}" destId="{B09C2953-8D68-4967-9415-AE9D8FBEDE2D}" srcOrd="5" destOrd="0" presId="urn:microsoft.com/office/officeart/2005/8/layout/bProcess4"/>
    <dgm:cxn modelId="{F8FC7443-C6B3-4051-A031-3F0BD04203C5}" type="presParOf" srcId="{83FAD4D3-2AE9-4FE2-9766-2F596BC9FB6A}" destId="{7A581AC1-6AC9-4A76-B75A-3D8CE7B5D7A0}" srcOrd="6" destOrd="0" presId="urn:microsoft.com/office/officeart/2005/8/layout/bProcess4"/>
    <dgm:cxn modelId="{F8F99AD9-AF54-4446-B5F1-CC0178303E7D}" type="presParOf" srcId="{7A581AC1-6AC9-4A76-B75A-3D8CE7B5D7A0}" destId="{F90EDE52-3BC2-422E-ACB0-D8E5E0BF72C2}" srcOrd="0" destOrd="0" presId="urn:microsoft.com/office/officeart/2005/8/layout/bProcess4"/>
    <dgm:cxn modelId="{CD44CA16-DD5F-4C1B-A88F-5C37320D1CE1}" type="presParOf" srcId="{7A581AC1-6AC9-4A76-B75A-3D8CE7B5D7A0}" destId="{75BC94D2-6397-410E-A2CF-A594570E06E2}" srcOrd="1" destOrd="0" presId="urn:microsoft.com/office/officeart/2005/8/layout/bProcess4"/>
    <dgm:cxn modelId="{4C004091-4011-4E23-BC6D-0233D9157385}" type="presParOf" srcId="{83FAD4D3-2AE9-4FE2-9766-2F596BC9FB6A}" destId="{1A3BF331-2F71-419E-B06F-31E04781809C}" srcOrd="7" destOrd="0" presId="urn:microsoft.com/office/officeart/2005/8/layout/bProcess4"/>
    <dgm:cxn modelId="{451504EF-7668-43E2-BA9B-01ABCDF527ED}" type="presParOf" srcId="{83FAD4D3-2AE9-4FE2-9766-2F596BC9FB6A}" destId="{2FD50B00-85EC-4022-8126-B17CE3C099E5}" srcOrd="8" destOrd="0" presId="urn:microsoft.com/office/officeart/2005/8/layout/bProcess4"/>
    <dgm:cxn modelId="{7FC2F1B4-8A07-4C11-AEFC-AEB354E45465}" type="presParOf" srcId="{2FD50B00-85EC-4022-8126-B17CE3C099E5}" destId="{1EE1FD99-D7E0-4F52-AE2C-1F11C82B1085}" srcOrd="0" destOrd="0" presId="urn:microsoft.com/office/officeart/2005/8/layout/bProcess4"/>
    <dgm:cxn modelId="{C07C1251-57BA-4269-98E0-15D0D87D0148}" type="presParOf" srcId="{2FD50B00-85EC-4022-8126-B17CE3C099E5}" destId="{6C3EC482-34D4-44D3-BB5F-0D5A519C97C0}" srcOrd="1" destOrd="0" presId="urn:microsoft.com/office/officeart/2005/8/layout/bProcess4"/>
    <dgm:cxn modelId="{78046D13-8A70-4E5C-8B03-7AABCD1A0594}" type="presParOf" srcId="{83FAD4D3-2AE9-4FE2-9766-2F596BC9FB6A}" destId="{E41FB8F3-4AF8-412A-BB03-07E6C41DD947}" srcOrd="9" destOrd="0" presId="urn:microsoft.com/office/officeart/2005/8/layout/bProcess4"/>
    <dgm:cxn modelId="{0A63D0E7-259C-4CDD-ACE3-229F5F86B6C0}" type="presParOf" srcId="{83FAD4D3-2AE9-4FE2-9766-2F596BC9FB6A}" destId="{AF4288DA-FDDE-486B-94B7-06E77EAD6DF4}" srcOrd="10" destOrd="0" presId="urn:microsoft.com/office/officeart/2005/8/layout/bProcess4"/>
    <dgm:cxn modelId="{1FA10CB2-D039-43EF-BFB4-3BB37828D7DE}" type="presParOf" srcId="{AF4288DA-FDDE-486B-94B7-06E77EAD6DF4}" destId="{C293052F-EECB-4F52-87F1-C60AD5E25CE6}" srcOrd="0" destOrd="0" presId="urn:microsoft.com/office/officeart/2005/8/layout/bProcess4"/>
    <dgm:cxn modelId="{EFB6F31B-6F87-4230-BEF0-3FA149DCB6F9}" type="presParOf" srcId="{AF4288DA-FDDE-486B-94B7-06E77EAD6DF4}" destId="{2958524E-A6B7-4CE9-A813-8170E2704C08}" srcOrd="1" destOrd="0" presId="urn:microsoft.com/office/officeart/2005/8/layout/bProcess4"/>
    <dgm:cxn modelId="{D199C51B-4AA5-4261-943D-66DB803C9C60}" type="presParOf" srcId="{83FAD4D3-2AE9-4FE2-9766-2F596BC9FB6A}" destId="{A99A780F-7C0E-4ADA-80D7-A603D951D832}" srcOrd="11" destOrd="0" presId="urn:microsoft.com/office/officeart/2005/8/layout/bProcess4"/>
    <dgm:cxn modelId="{A914B369-BF16-4479-8B70-6AA0BE22E565}" type="presParOf" srcId="{83FAD4D3-2AE9-4FE2-9766-2F596BC9FB6A}" destId="{70C3AF08-3AF1-4C3F-8D37-B89E065C6F83}" srcOrd="12" destOrd="0" presId="urn:microsoft.com/office/officeart/2005/8/layout/bProcess4"/>
    <dgm:cxn modelId="{2E2163D6-297A-4E64-9678-5D4013D7E86B}" type="presParOf" srcId="{70C3AF08-3AF1-4C3F-8D37-B89E065C6F83}" destId="{F8A25241-C188-48C0-8658-315426666684}" srcOrd="0" destOrd="0" presId="urn:microsoft.com/office/officeart/2005/8/layout/bProcess4"/>
    <dgm:cxn modelId="{7B5F8BE2-8DF8-4A83-89CD-FFD292A6F286}" type="presParOf" srcId="{70C3AF08-3AF1-4C3F-8D37-B89E065C6F83}" destId="{E7A36408-6585-46B0-B496-35F04F1FA8A3}" srcOrd="1" destOrd="0" presId="urn:microsoft.com/office/officeart/2005/8/layout/bProcess4"/>
    <dgm:cxn modelId="{E00AB757-8396-4745-BDF4-5F2E9B21FBAC}" type="presParOf" srcId="{83FAD4D3-2AE9-4FE2-9766-2F596BC9FB6A}" destId="{4BCB0E4E-BF3F-49EE-B69F-F51E02579AA7}" srcOrd="13" destOrd="0" presId="urn:microsoft.com/office/officeart/2005/8/layout/bProcess4"/>
    <dgm:cxn modelId="{6371130D-ECDB-47F3-9B74-E6AE9E7DE57E}" type="presParOf" srcId="{83FAD4D3-2AE9-4FE2-9766-2F596BC9FB6A}" destId="{2F58BCA9-C681-4BD3-92C9-7A11A7878828}" srcOrd="14" destOrd="0" presId="urn:microsoft.com/office/officeart/2005/8/layout/bProcess4"/>
    <dgm:cxn modelId="{95A3F8DE-2A57-46A4-A143-57C0EBDDB75D}" type="presParOf" srcId="{2F58BCA9-C681-4BD3-92C9-7A11A7878828}" destId="{793C5D4A-406D-47B5-AFA1-7F730F6A9FE1}" srcOrd="0" destOrd="0" presId="urn:microsoft.com/office/officeart/2005/8/layout/bProcess4"/>
    <dgm:cxn modelId="{05634328-4B0F-4B22-92C6-096B755DC5A5}" type="presParOf" srcId="{2F58BCA9-C681-4BD3-92C9-7A11A7878828}" destId="{94691085-454C-4D99-AE2E-AABD6E14D3C4}" srcOrd="1" destOrd="0" presId="urn:microsoft.com/office/officeart/2005/8/layout/bProcess4"/>
    <dgm:cxn modelId="{3442F4C4-A02F-480E-9809-BD298D44F132}" type="presParOf" srcId="{83FAD4D3-2AE9-4FE2-9766-2F596BC9FB6A}" destId="{7596E1BC-69C4-4BB5-8892-EE575E309A7F}" srcOrd="15" destOrd="0" presId="urn:microsoft.com/office/officeart/2005/8/layout/bProcess4"/>
    <dgm:cxn modelId="{6102E0B4-91F0-4068-9119-EA5F17890EF5}" type="presParOf" srcId="{83FAD4D3-2AE9-4FE2-9766-2F596BC9FB6A}" destId="{38994C7F-3E83-46B9-A700-64D899384527}" srcOrd="16" destOrd="0" presId="urn:microsoft.com/office/officeart/2005/8/layout/bProcess4"/>
    <dgm:cxn modelId="{46446A68-031F-4472-A71E-FDF3FD57B4DE}" type="presParOf" srcId="{38994C7F-3E83-46B9-A700-64D899384527}" destId="{4FCEE118-1647-411C-A4C1-5BE2B3518FD4}" srcOrd="0" destOrd="0" presId="urn:microsoft.com/office/officeart/2005/8/layout/bProcess4"/>
    <dgm:cxn modelId="{10B6548F-15B3-4DFC-88B5-4F89EF3133C5}" type="presParOf" srcId="{38994C7F-3E83-46B9-A700-64D899384527}" destId="{5B3D59BB-3598-4833-850F-BF5979B72DF7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DC6904-F1D4-4C60-8BC7-A4153F7998C1}">
      <dsp:nvSpPr>
        <dsp:cNvPr id="0" name=""/>
        <dsp:cNvSpPr/>
      </dsp:nvSpPr>
      <dsp:spPr>
        <a:xfrm rot="5400000">
          <a:off x="-312294" y="1235393"/>
          <a:ext cx="1385381" cy="16742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CDF537-E3DD-4FEA-AACE-33C079945A1E}">
      <dsp:nvSpPr>
        <dsp:cNvPr id="0" name=""/>
        <dsp:cNvSpPr/>
      </dsp:nvSpPr>
      <dsp:spPr>
        <a:xfrm>
          <a:off x="3427" y="346848"/>
          <a:ext cx="1860277" cy="1116166"/>
        </a:xfrm>
        <a:prstGeom prst="roundRect">
          <a:avLst>
            <a:gd name="adj" fmla="val 10000"/>
          </a:avLst>
        </a:prstGeom>
        <a:solidFill>
          <a:srgbClr val="07568B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Schedule is developed by WVROCKS</a:t>
          </a:r>
        </a:p>
      </dsp:txBody>
      <dsp:txXfrm>
        <a:off x="36118" y="379539"/>
        <a:ext cx="1794895" cy="1050784"/>
      </dsp:txXfrm>
    </dsp:sp>
    <dsp:sp modelId="{4417E8EB-7C13-4A80-BFAA-08D9D1CE5688}">
      <dsp:nvSpPr>
        <dsp:cNvPr id="0" name=""/>
        <dsp:cNvSpPr/>
      </dsp:nvSpPr>
      <dsp:spPr>
        <a:xfrm rot="5400000">
          <a:off x="-312294" y="2630601"/>
          <a:ext cx="1385381" cy="16742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FF4D98-8C5B-407E-AC11-6BE584C0E46F}">
      <dsp:nvSpPr>
        <dsp:cNvPr id="0" name=""/>
        <dsp:cNvSpPr/>
      </dsp:nvSpPr>
      <dsp:spPr>
        <a:xfrm>
          <a:off x="3427" y="1742056"/>
          <a:ext cx="1860277" cy="1116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Coordinators choose offerings and notify WVROCKS</a:t>
          </a:r>
        </a:p>
      </dsp:txBody>
      <dsp:txXfrm>
        <a:off x="36118" y="1774747"/>
        <a:ext cx="1794895" cy="1050784"/>
      </dsp:txXfrm>
    </dsp:sp>
    <dsp:sp modelId="{B09C2953-8D68-4967-9415-AE9D8FBEDE2D}">
      <dsp:nvSpPr>
        <dsp:cNvPr id="0" name=""/>
        <dsp:cNvSpPr/>
      </dsp:nvSpPr>
      <dsp:spPr>
        <a:xfrm>
          <a:off x="385309" y="3328205"/>
          <a:ext cx="2464342" cy="16742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36768A-D012-40F2-AACE-775BDE1AF228}">
      <dsp:nvSpPr>
        <dsp:cNvPr id="0" name=""/>
        <dsp:cNvSpPr/>
      </dsp:nvSpPr>
      <dsp:spPr>
        <a:xfrm>
          <a:off x="3427" y="3137264"/>
          <a:ext cx="1860277" cy="1116166"/>
        </a:xfrm>
        <a:prstGeom prst="roundRect">
          <a:avLst>
            <a:gd name="adj" fmla="val 10000"/>
          </a:avLst>
        </a:prstGeom>
        <a:solidFill>
          <a:srgbClr val="07568B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Coordinators notify WVROCKS of registration</a:t>
          </a:r>
        </a:p>
      </dsp:txBody>
      <dsp:txXfrm>
        <a:off x="36118" y="3169955"/>
        <a:ext cx="1794895" cy="1050784"/>
      </dsp:txXfrm>
    </dsp:sp>
    <dsp:sp modelId="{1A3BF331-2F71-419E-B06F-31E04781809C}">
      <dsp:nvSpPr>
        <dsp:cNvPr id="0" name=""/>
        <dsp:cNvSpPr/>
      </dsp:nvSpPr>
      <dsp:spPr>
        <a:xfrm rot="16200000">
          <a:off x="2161874" y="2630601"/>
          <a:ext cx="1385381" cy="16742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BC94D2-6397-410E-A2CF-A594570E06E2}">
      <dsp:nvSpPr>
        <dsp:cNvPr id="0" name=""/>
        <dsp:cNvSpPr/>
      </dsp:nvSpPr>
      <dsp:spPr>
        <a:xfrm>
          <a:off x="2477596" y="3137264"/>
          <a:ext cx="1860277" cy="1116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WVROCKS enrolls students</a:t>
          </a:r>
        </a:p>
      </dsp:txBody>
      <dsp:txXfrm>
        <a:off x="2510287" y="3169955"/>
        <a:ext cx="1794895" cy="1050784"/>
      </dsp:txXfrm>
    </dsp:sp>
    <dsp:sp modelId="{E41FB8F3-4AF8-412A-BB03-07E6C41DD947}">
      <dsp:nvSpPr>
        <dsp:cNvPr id="0" name=""/>
        <dsp:cNvSpPr/>
      </dsp:nvSpPr>
      <dsp:spPr>
        <a:xfrm rot="16200000">
          <a:off x="2161874" y="1235393"/>
          <a:ext cx="1385381" cy="16742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3EC482-34D4-44D3-BB5F-0D5A519C97C0}">
      <dsp:nvSpPr>
        <dsp:cNvPr id="0" name=""/>
        <dsp:cNvSpPr/>
      </dsp:nvSpPr>
      <dsp:spPr>
        <a:xfrm>
          <a:off x="2477596" y="1742056"/>
          <a:ext cx="1860277" cy="1116166"/>
        </a:xfrm>
        <a:prstGeom prst="roundRect">
          <a:avLst>
            <a:gd name="adj" fmla="val 10000"/>
          </a:avLst>
        </a:prstGeom>
        <a:solidFill>
          <a:srgbClr val="07568B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WVROCKS shares attendance data</a:t>
          </a:r>
        </a:p>
      </dsp:txBody>
      <dsp:txXfrm>
        <a:off x="2510287" y="1774747"/>
        <a:ext cx="1794895" cy="1050784"/>
      </dsp:txXfrm>
    </dsp:sp>
    <dsp:sp modelId="{A99A780F-7C0E-4ADA-80D7-A603D951D832}">
      <dsp:nvSpPr>
        <dsp:cNvPr id="0" name=""/>
        <dsp:cNvSpPr/>
      </dsp:nvSpPr>
      <dsp:spPr>
        <a:xfrm>
          <a:off x="2859478" y="537789"/>
          <a:ext cx="2464342" cy="16742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58524E-A6B7-4CE9-A813-8170E2704C08}">
      <dsp:nvSpPr>
        <dsp:cNvPr id="0" name=""/>
        <dsp:cNvSpPr/>
      </dsp:nvSpPr>
      <dsp:spPr>
        <a:xfrm>
          <a:off x="2477596" y="346848"/>
          <a:ext cx="1860277" cy="1116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Coordinators and WVROCKS work on any issues together</a:t>
          </a:r>
        </a:p>
      </dsp:txBody>
      <dsp:txXfrm>
        <a:off x="2510287" y="379539"/>
        <a:ext cx="1794895" cy="1050784"/>
      </dsp:txXfrm>
    </dsp:sp>
    <dsp:sp modelId="{4BCB0E4E-BF3F-49EE-B69F-F51E02579AA7}">
      <dsp:nvSpPr>
        <dsp:cNvPr id="0" name=""/>
        <dsp:cNvSpPr/>
      </dsp:nvSpPr>
      <dsp:spPr>
        <a:xfrm rot="5400000">
          <a:off x="4636042" y="1235393"/>
          <a:ext cx="1385381" cy="16742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A36408-6585-46B0-B496-35F04F1FA8A3}">
      <dsp:nvSpPr>
        <dsp:cNvPr id="0" name=""/>
        <dsp:cNvSpPr/>
      </dsp:nvSpPr>
      <dsp:spPr>
        <a:xfrm>
          <a:off x="4951765" y="346848"/>
          <a:ext cx="1860277" cy="1116166"/>
        </a:xfrm>
        <a:prstGeom prst="roundRect">
          <a:avLst>
            <a:gd name="adj" fmla="val 10000"/>
          </a:avLst>
        </a:prstGeom>
        <a:solidFill>
          <a:srgbClr val="07568B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WVROCKS provides billing documents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 dirty="0"/>
        </a:p>
      </dsp:txBody>
      <dsp:txXfrm>
        <a:off x="4984456" y="379539"/>
        <a:ext cx="1794895" cy="1050784"/>
      </dsp:txXfrm>
    </dsp:sp>
    <dsp:sp modelId="{7596E1BC-69C4-4BB5-8892-EE575E309A7F}">
      <dsp:nvSpPr>
        <dsp:cNvPr id="0" name=""/>
        <dsp:cNvSpPr/>
      </dsp:nvSpPr>
      <dsp:spPr>
        <a:xfrm rot="5400000">
          <a:off x="4636042" y="2630601"/>
          <a:ext cx="1385381" cy="16742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691085-454C-4D99-AE2E-AABD6E14D3C4}">
      <dsp:nvSpPr>
        <dsp:cNvPr id="0" name=""/>
        <dsp:cNvSpPr/>
      </dsp:nvSpPr>
      <dsp:spPr>
        <a:xfrm>
          <a:off x="4951765" y="1742056"/>
          <a:ext cx="1860277" cy="1116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WVROCKS shares midterm and final grade data</a:t>
          </a:r>
        </a:p>
      </dsp:txBody>
      <dsp:txXfrm>
        <a:off x="4984456" y="1774747"/>
        <a:ext cx="1794895" cy="1050784"/>
      </dsp:txXfrm>
    </dsp:sp>
    <dsp:sp modelId="{5B3D59BB-3598-4833-850F-BF5979B72DF7}">
      <dsp:nvSpPr>
        <dsp:cNvPr id="0" name=""/>
        <dsp:cNvSpPr/>
      </dsp:nvSpPr>
      <dsp:spPr>
        <a:xfrm>
          <a:off x="4951765" y="3137264"/>
          <a:ext cx="1860277" cy="1116166"/>
        </a:xfrm>
        <a:prstGeom prst="roundRect">
          <a:avLst>
            <a:gd name="adj" fmla="val 10000"/>
          </a:avLst>
        </a:prstGeom>
        <a:solidFill>
          <a:srgbClr val="07568B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WVROCKS provides retention and completion data </a:t>
          </a:r>
        </a:p>
      </dsp:txBody>
      <dsp:txXfrm>
        <a:off x="4984456" y="3169955"/>
        <a:ext cx="1794895" cy="1050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1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05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0692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15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7051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09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39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92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3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62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40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19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2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19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0C41F-D97C-4244-AA86-93A5F763180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B1BB63-F9CC-4E78-B724-31D77F01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3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nikki.bryant@wvhepc.edu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ucy.kefauver@wvrocks.wvnet.edu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736B433-3D86-056B-9A6F-86CA0E09E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830893"/>
            <a:ext cx="10830187" cy="5526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600" b="1" dirty="0">
                <a:solidFill>
                  <a:srgbClr val="07568B"/>
                </a:solidFill>
                <a:latin typeface="+mj-lt"/>
                <a:cs typeface="Arial" panose="020B0604020202020204" pitchFamily="34" charset="0"/>
              </a:rPr>
              <a:t>Online Learning in West Virginia</a:t>
            </a:r>
          </a:p>
        </p:txBody>
      </p:sp>
      <p:pic>
        <p:nvPicPr>
          <p:cNvPr id="13" name="Picture 12" descr="Text&#10;&#10;Description automatically generated with medium confidence">
            <a:extLst>
              <a:ext uri="{FF2B5EF4-FFF2-40B4-BE49-F238E27FC236}">
                <a16:creationId xmlns:a16="http://schemas.microsoft.com/office/drawing/2014/main" id="{D05B95AC-298E-194F-D9C7-316EEAA56FC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381" y="657838"/>
            <a:ext cx="5184706" cy="2112768"/>
          </a:xfrm>
          <a:prstGeom prst="rect">
            <a:avLst/>
          </a:prstGeom>
        </p:spPr>
      </p:pic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14157670-7BFF-6FE5-9E82-38313D6104F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77" y="244485"/>
            <a:ext cx="5416860" cy="135421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86303B2-1647-68AA-1F6F-EF8C3D5D05E9}"/>
              </a:ext>
            </a:extLst>
          </p:cNvPr>
          <p:cNvSpPr txBox="1"/>
          <p:nvPr/>
        </p:nvSpPr>
        <p:spPr>
          <a:xfrm>
            <a:off x="0" y="5208070"/>
            <a:ext cx="1061207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dirty="0">
                <a:solidFill>
                  <a:srgbClr val="095F99"/>
                </a:solidFill>
              </a:rPr>
              <a:t>Lucy Kefauver</a:t>
            </a:r>
          </a:p>
          <a:p>
            <a:pPr algn="ctr">
              <a:spcAft>
                <a:spcPts val="600"/>
              </a:spcAft>
            </a:pPr>
            <a:r>
              <a:rPr lang="en-US" sz="2000" dirty="0">
                <a:solidFill>
                  <a:srgbClr val="095F99"/>
                </a:solidFill>
              </a:rPr>
              <a:t>West Liberty University Virtual Conference 2022</a:t>
            </a:r>
          </a:p>
          <a:p>
            <a:pPr algn="ctr">
              <a:spcAft>
                <a:spcPts val="600"/>
              </a:spcAft>
            </a:pPr>
            <a:r>
              <a:rPr lang="en-US" sz="2000" dirty="0">
                <a:solidFill>
                  <a:srgbClr val="095F99"/>
                </a:solidFill>
              </a:rPr>
              <a:t>June 9, 2022</a:t>
            </a:r>
          </a:p>
        </p:txBody>
      </p:sp>
    </p:spTree>
    <p:extLst>
      <p:ext uri="{BB962C8B-B14F-4D97-AF65-F5344CB8AC3E}">
        <p14:creationId xmlns:p14="http://schemas.microsoft.com/office/powerpoint/2010/main" val="2388099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61616" cy="1320800"/>
          </a:xfrm>
        </p:spPr>
        <p:txBody>
          <a:bodyPr>
            <a:noAutofit/>
          </a:bodyPr>
          <a:lstStyle/>
          <a:p>
            <a:r>
              <a:rPr lang="en-US" b="1" dirty="0"/>
              <a:t>Benefits of WVROCKS - Institutions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646726-5E78-74C3-152E-5EB0110D9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9220D3-36AF-AA97-6015-67B7A47653C5}"/>
              </a:ext>
            </a:extLst>
          </p:cNvPr>
          <p:cNvSpPr txBox="1"/>
          <p:nvPr/>
        </p:nvSpPr>
        <p:spPr>
          <a:xfrm>
            <a:off x="848284" y="1776428"/>
            <a:ext cx="8254767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Increased graduation rate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More opportunities for students without the worry of filling sections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Institution keeps 40% of the tuition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Institution receives 10% of the faculty pay when one of their faculty members teaches a WVROCKS course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7568B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65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WVROCKS Faculty Needed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646726-5E78-74C3-152E-5EB0110D9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9220D3-36AF-AA97-6015-67B7A47653C5}"/>
              </a:ext>
            </a:extLst>
          </p:cNvPr>
          <p:cNvSpPr txBox="1"/>
          <p:nvPr/>
        </p:nvSpPr>
        <p:spPr>
          <a:xfrm>
            <a:off x="848284" y="1619075"/>
            <a:ext cx="8254767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07568B"/>
                </a:solidFill>
              </a:rPr>
              <a:t>Business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07568B"/>
                </a:solidFill>
              </a:rPr>
              <a:t>Communications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07568B"/>
                </a:solidFill>
              </a:rPr>
              <a:t>Health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07568B"/>
                </a:solidFill>
              </a:rPr>
              <a:t>Humanities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07568B"/>
                </a:solidFill>
              </a:rPr>
              <a:t>Mathematics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07568B"/>
                </a:solidFill>
              </a:rPr>
              <a:t>Psychology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07568B"/>
                </a:solidFill>
              </a:rPr>
              <a:t>Sociology</a:t>
            </a:r>
          </a:p>
          <a:p>
            <a:pPr algn="ctr"/>
            <a:endParaRPr lang="en-US" sz="2800" dirty="0">
              <a:solidFill>
                <a:srgbClr val="07568B"/>
              </a:solidFill>
            </a:endParaRPr>
          </a:p>
          <a:p>
            <a:pPr algn="ctr"/>
            <a:r>
              <a:rPr lang="en-US" sz="2800" dirty="0">
                <a:solidFill>
                  <a:srgbClr val="07568B"/>
                </a:solidFill>
              </a:rPr>
              <a:t>Send CV to tiffany.goff@wvrocks.wvnet.edu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606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Quality Matters Summer 2022 Dedicated Workshops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646726-5E78-74C3-152E-5EB0110D9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4300C3A1-C63E-CFB8-1427-BCDCAEFB87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782148"/>
              </p:ext>
            </p:extLst>
          </p:nvPr>
        </p:nvGraphicFramePr>
        <p:xfrm>
          <a:off x="579490" y="2567070"/>
          <a:ext cx="911736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4408">
                  <a:extLst>
                    <a:ext uri="{9D8B030D-6E8A-4147-A177-3AD203B41FA5}">
                      <a16:colId xmlns:a16="http://schemas.microsoft.com/office/drawing/2014/main" val="1565299250"/>
                    </a:ext>
                  </a:extLst>
                </a:gridCol>
                <a:gridCol w="2782992">
                  <a:extLst>
                    <a:ext uri="{9D8B030D-6E8A-4147-A177-3AD203B41FA5}">
                      <a16:colId xmlns:a16="http://schemas.microsoft.com/office/drawing/2014/main" val="327578670"/>
                    </a:ext>
                  </a:extLst>
                </a:gridCol>
                <a:gridCol w="3823398">
                  <a:extLst>
                    <a:ext uri="{9D8B030D-6E8A-4147-A177-3AD203B41FA5}">
                      <a16:colId xmlns:a16="http://schemas.microsoft.com/office/drawing/2014/main" val="3617314331"/>
                    </a:ext>
                  </a:extLst>
                </a:gridCol>
                <a:gridCol w="1066569">
                  <a:extLst>
                    <a:ext uri="{9D8B030D-6E8A-4147-A177-3AD203B41FA5}">
                      <a16:colId xmlns:a16="http://schemas.microsoft.com/office/drawing/2014/main" val="10495882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Workshop</a:t>
                      </a:r>
                    </a:p>
                  </a:txBody>
                  <a:tcPr>
                    <a:solidFill>
                      <a:srgbClr val="0756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Dates</a:t>
                      </a:r>
                    </a:p>
                  </a:txBody>
                  <a:tcPr>
                    <a:solidFill>
                      <a:srgbClr val="0756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Facilitator/s</a:t>
                      </a:r>
                    </a:p>
                  </a:txBody>
                  <a:tcPr>
                    <a:solidFill>
                      <a:srgbClr val="0756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Cost </a:t>
                      </a:r>
                    </a:p>
                  </a:txBody>
                  <a:tcPr>
                    <a:solidFill>
                      <a:srgbClr val="0756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352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IYOC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July 5-18, 2022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Angela Hawk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$50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199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APPQMR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July 12-25, 2022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William Beasley &amp; Erica Garrett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$50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862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DYOC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July 19-August 1, 2022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Karen Berneburg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7568B"/>
                          </a:solidFill>
                        </a:rPr>
                        <a:t>$50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38152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F18BB50-A50A-C517-8725-6E556AC9B2BD}"/>
              </a:ext>
            </a:extLst>
          </p:cNvPr>
          <p:cNvSpPr txBox="1"/>
          <p:nvPr/>
        </p:nvSpPr>
        <p:spPr>
          <a:xfrm>
            <a:off x="1333767" y="4687101"/>
            <a:ext cx="7608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7568B"/>
                </a:solidFill>
              </a:rPr>
              <a:t>Merilee can help you with registration.</a:t>
            </a:r>
          </a:p>
        </p:txBody>
      </p:sp>
    </p:spTree>
    <p:extLst>
      <p:ext uri="{BB962C8B-B14F-4D97-AF65-F5344CB8AC3E}">
        <p14:creationId xmlns:p14="http://schemas.microsoft.com/office/powerpoint/2010/main" val="4164738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For Questions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646726-5E78-74C3-152E-5EB0110D9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9220D3-36AF-AA97-6015-67B7A47653C5}"/>
              </a:ext>
            </a:extLst>
          </p:cNvPr>
          <p:cNvSpPr txBox="1"/>
          <p:nvPr/>
        </p:nvSpPr>
        <p:spPr>
          <a:xfrm>
            <a:off x="805343" y="1870745"/>
            <a:ext cx="8254767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RBA program – Nikki Bryant </a:t>
            </a:r>
            <a:r>
              <a:rPr lang="en-US" sz="3200" dirty="0">
                <a:solidFill>
                  <a:srgbClr val="07568B"/>
                </a:solidFill>
                <a:hlinkClick r:id="rId3"/>
              </a:rPr>
              <a:t>nikki.bryant@wvhepc.edu</a:t>
            </a:r>
            <a:endParaRPr lang="en-US" sz="3200" dirty="0">
              <a:solidFill>
                <a:srgbClr val="07568B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WVROCKS, QM, OER, CBE- Lucy Kefauver </a:t>
            </a:r>
            <a:r>
              <a:rPr lang="en-US" sz="3200" dirty="0">
                <a:solidFill>
                  <a:srgbClr val="07568B"/>
                </a:solidFill>
                <a:hlinkClick r:id="rId4"/>
              </a:rPr>
              <a:t>lucy.kefauver@wvrocks.wvnet.edu</a:t>
            </a:r>
            <a:endParaRPr lang="en-US" sz="3200" dirty="0">
              <a:solidFill>
                <a:srgbClr val="07568B"/>
              </a:solidFill>
            </a:endParaRPr>
          </a:p>
          <a:p>
            <a:endParaRPr lang="en-US" sz="3200" dirty="0">
              <a:solidFill>
                <a:srgbClr val="07568B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149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Don’t Forget!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646726-5E78-74C3-152E-5EB0110D9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B1134FF-2EEA-B59D-9E3B-D8BFBD4F2D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6696" y="1562317"/>
            <a:ext cx="6212362" cy="33652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1E8A36-A8FC-DA61-DA90-17FF7A50D478}"/>
              </a:ext>
            </a:extLst>
          </p:cNvPr>
          <p:cNvSpPr txBox="1"/>
          <p:nvPr/>
        </p:nvSpPr>
        <p:spPr>
          <a:xfrm>
            <a:off x="1711354" y="5117284"/>
            <a:ext cx="6937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7568B"/>
                </a:solidFill>
              </a:rPr>
              <a:t>July 18-20, 2022, at the Waterfront Marriott in Morgantown</a:t>
            </a:r>
          </a:p>
          <a:p>
            <a:pPr algn="ctr"/>
            <a:r>
              <a:rPr lang="en-US" dirty="0">
                <a:solidFill>
                  <a:srgbClr val="07568B"/>
                </a:solidFill>
              </a:rPr>
              <a:t>Register at wvstc.org</a:t>
            </a:r>
          </a:p>
        </p:txBody>
      </p:sp>
    </p:spTree>
    <p:extLst>
      <p:ext uri="{BB962C8B-B14F-4D97-AF65-F5344CB8AC3E}">
        <p14:creationId xmlns:p14="http://schemas.microsoft.com/office/powerpoint/2010/main" val="1423369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736B433-3D86-056B-9A6F-86CA0E09E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830893"/>
            <a:ext cx="10830187" cy="5526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4000" b="1" dirty="0">
                <a:solidFill>
                  <a:srgbClr val="07568B"/>
                </a:solidFill>
                <a:latin typeface="+mj-lt"/>
                <a:cs typeface="Arial" panose="020B0604020202020204" pitchFamily="34" charset="0"/>
              </a:rPr>
              <a:t>Thank you!</a:t>
            </a:r>
          </a:p>
        </p:txBody>
      </p:sp>
      <p:pic>
        <p:nvPicPr>
          <p:cNvPr id="13" name="Picture 12" descr="Text&#10;&#10;Description automatically generated with medium confidence">
            <a:extLst>
              <a:ext uri="{FF2B5EF4-FFF2-40B4-BE49-F238E27FC236}">
                <a16:creationId xmlns:a16="http://schemas.microsoft.com/office/drawing/2014/main" id="{D05B95AC-298E-194F-D9C7-316EEAA56FC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381" y="657838"/>
            <a:ext cx="5184706" cy="2112768"/>
          </a:xfrm>
          <a:prstGeom prst="rect">
            <a:avLst/>
          </a:prstGeom>
        </p:spPr>
      </p:pic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14157670-7BFF-6FE5-9E82-38313D6104F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77" y="244485"/>
            <a:ext cx="5416860" cy="135421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86303B2-1647-68AA-1F6F-EF8C3D5D05E9}"/>
              </a:ext>
            </a:extLst>
          </p:cNvPr>
          <p:cNvSpPr txBox="1"/>
          <p:nvPr/>
        </p:nvSpPr>
        <p:spPr>
          <a:xfrm>
            <a:off x="0" y="4729898"/>
            <a:ext cx="10830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dirty="0">
                <a:solidFill>
                  <a:srgbClr val="095F99"/>
                </a:solidFill>
              </a:rPr>
              <a:t>lucy.kefauver@wvrocks.wvnet.edu</a:t>
            </a:r>
          </a:p>
        </p:txBody>
      </p:sp>
    </p:spTree>
    <p:extLst>
      <p:ext uri="{BB962C8B-B14F-4D97-AF65-F5344CB8AC3E}">
        <p14:creationId xmlns:p14="http://schemas.microsoft.com/office/powerpoint/2010/main" val="3447471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Academic Affairs Current Initiatives and Goals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5176560-FC9F-C14F-D6AE-1ED44FB5DC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2DC2C0-26D0-0636-8934-25D1635C1B28}"/>
              </a:ext>
            </a:extLst>
          </p:cNvPr>
          <p:cNvSpPr txBox="1"/>
          <p:nvPr/>
        </p:nvSpPr>
        <p:spPr>
          <a:xfrm>
            <a:off x="755780" y="1744824"/>
            <a:ext cx="83042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Open Education Resources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Competency-Based Education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Degree Completion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WVROCKS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Quality Matters</a:t>
            </a:r>
          </a:p>
        </p:txBody>
      </p:sp>
    </p:spTree>
    <p:extLst>
      <p:ext uri="{BB962C8B-B14F-4D97-AF65-F5344CB8AC3E}">
        <p14:creationId xmlns:p14="http://schemas.microsoft.com/office/powerpoint/2010/main" val="434988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3994F-272D-6140-B45C-5BC8CFE2D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Open Education Resources</a:t>
            </a:r>
          </a:p>
        </p:txBody>
      </p:sp>
      <p:pic>
        <p:nvPicPr>
          <p:cNvPr id="9" name="Content Placeholder 8" descr="Logo&#10;&#10;Description automatically generated with medium confidence">
            <a:extLst>
              <a:ext uri="{FF2B5EF4-FFF2-40B4-BE49-F238E27FC236}">
                <a16:creationId xmlns:a16="http://schemas.microsoft.com/office/drawing/2014/main" id="{BBBE450B-8327-B136-E3A5-9A3D31A11C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085" y="5933946"/>
            <a:ext cx="5487166" cy="924054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9972D60-7DC0-43A5-B0DD-D38D529BB34A}"/>
              </a:ext>
            </a:extLst>
          </p:cNvPr>
          <p:cNvSpPr txBox="1"/>
          <p:nvPr/>
        </p:nvSpPr>
        <p:spPr>
          <a:xfrm>
            <a:off x="755780" y="1530220"/>
            <a:ext cx="87707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Reduce student cost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Reduce updates to materials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Allow freedom from publisher packages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Grant funding forthcoming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90213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Competency-Based Education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646726-5E78-74C3-152E-5EB0110D9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C2B15B1-3059-070C-097D-F18816B6338F}"/>
              </a:ext>
            </a:extLst>
          </p:cNvPr>
          <p:cNvSpPr txBox="1"/>
          <p:nvPr/>
        </p:nvSpPr>
        <p:spPr>
          <a:xfrm>
            <a:off x="755780" y="1576873"/>
            <a:ext cx="840688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Sometimes a shorter path to completion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Individualized learning plans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Item analysis and reference to resources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Software like </a:t>
            </a:r>
            <a:r>
              <a:rPr lang="en-US" sz="3200" dirty="0" err="1">
                <a:solidFill>
                  <a:srgbClr val="07568B"/>
                </a:solidFill>
              </a:rPr>
              <a:t>LeaP</a:t>
            </a:r>
            <a:r>
              <a:rPr lang="en-US" sz="3200" dirty="0">
                <a:solidFill>
                  <a:srgbClr val="07568B"/>
                </a:solidFill>
              </a:rPr>
              <a:t> </a:t>
            </a:r>
          </a:p>
          <a:p>
            <a:endParaRPr lang="en-US" sz="3200" dirty="0">
              <a:solidFill>
                <a:srgbClr val="0756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936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Degree Completion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646726-5E78-74C3-152E-5EB0110D9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A394AF2-FBA4-EC84-F081-091E760079B2}"/>
              </a:ext>
            </a:extLst>
          </p:cNvPr>
          <p:cNvSpPr txBox="1"/>
          <p:nvPr/>
        </p:nvSpPr>
        <p:spPr>
          <a:xfrm>
            <a:off x="858416" y="1670180"/>
            <a:ext cx="8808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39E049-E426-2ABD-8F08-D4D3640428C6}"/>
              </a:ext>
            </a:extLst>
          </p:cNvPr>
          <p:cNvSpPr txBox="1"/>
          <p:nvPr/>
        </p:nvSpPr>
        <p:spPr>
          <a:xfrm>
            <a:off x="780176" y="1560352"/>
            <a:ext cx="802826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Fewer than 1/3 of West Virginians hold an associate degree or higher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42% of West Virginians have a certificate, associate, or bachelor's degree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West Virginia’s Climb commitment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Regents Bachelor of Arts degree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WVROCKS</a:t>
            </a:r>
          </a:p>
        </p:txBody>
      </p:sp>
    </p:spTree>
    <p:extLst>
      <p:ext uri="{BB962C8B-B14F-4D97-AF65-F5344CB8AC3E}">
        <p14:creationId xmlns:p14="http://schemas.microsoft.com/office/powerpoint/2010/main" val="3044977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61616" cy="1320800"/>
          </a:xfrm>
        </p:spPr>
        <p:txBody>
          <a:bodyPr>
            <a:noAutofit/>
          </a:bodyPr>
          <a:lstStyle/>
          <a:p>
            <a:r>
              <a:rPr lang="en-US" b="1" dirty="0"/>
              <a:t>WVROCKS- West Virginia Remote Online Collaborative Knowledge System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646726-5E78-74C3-152E-5EB0110D9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9220D3-36AF-AA97-6015-67B7A47653C5}"/>
              </a:ext>
            </a:extLst>
          </p:cNvPr>
          <p:cNvSpPr txBox="1"/>
          <p:nvPr/>
        </p:nvSpPr>
        <p:spPr>
          <a:xfrm>
            <a:off x="848284" y="2127734"/>
            <a:ext cx="825476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Portal using Brightspace with online courses for RBA (and BOG) students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Spring 2022 – 64 courses with enrollment of 782 (duplicated HC)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Spring 2022 - 99% completion rate; 85% pass rate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866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How Does WVROCKS work?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646726-5E78-74C3-152E-5EB0110D9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DCB157D5-0BBA-C001-F33A-CE879EBEB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6629449"/>
              </p:ext>
            </p:extLst>
          </p:nvPr>
        </p:nvGraphicFramePr>
        <p:xfrm>
          <a:off x="1871819" y="1630725"/>
          <a:ext cx="6815470" cy="4600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4145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61616" cy="1320800"/>
          </a:xfrm>
        </p:spPr>
        <p:txBody>
          <a:bodyPr>
            <a:noAutofit/>
          </a:bodyPr>
          <a:lstStyle/>
          <a:p>
            <a:r>
              <a:rPr lang="en-US" b="1" dirty="0"/>
              <a:t>Benefits of WVROCKS - Students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646726-5E78-74C3-152E-5EB0110D9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9220D3-36AF-AA97-6015-67B7A47653C5}"/>
              </a:ext>
            </a:extLst>
          </p:cNvPr>
          <p:cNvSpPr txBox="1"/>
          <p:nvPr/>
        </p:nvSpPr>
        <p:spPr>
          <a:xfrm>
            <a:off x="848284" y="1767006"/>
            <a:ext cx="825476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07568B"/>
                </a:solidFill>
              </a:rPr>
              <a:t>Access to courses home institution may not offer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07568B"/>
                </a:solidFill>
              </a:rPr>
              <a:t>Competitive tuition with no fees ($250 per credit hour for RBA)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07568B"/>
                </a:solidFill>
              </a:rPr>
              <a:t>8-week courses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07568B"/>
                </a:solidFill>
              </a:rPr>
              <a:t>Faster completion of RBA in some cases</a:t>
            </a:r>
            <a:endParaRPr lang="en-US" sz="3200" dirty="0">
              <a:solidFill>
                <a:srgbClr val="07568B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433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F6E9-484C-5681-A687-55A5E9EB3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61616" cy="1320800"/>
          </a:xfrm>
        </p:spPr>
        <p:txBody>
          <a:bodyPr>
            <a:noAutofit/>
          </a:bodyPr>
          <a:lstStyle/>
          <a:p>
            <a:r>
              <a:rPr lang="en-US" b="1" dirty="0"/>
              <a:t>Benefits of WVROCKS - Faculty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646726-5E78-74C3-152E-5EB0110D9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2230" y="5931328"/>
            <a:ext cx="5486876" cy="9266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9220D3-36AF-AA97-6015-67B7A47653C5}"/>
              </a:ext>
            </a:extLst>
          </p:cNvPr>
          <p:cNvSpPr txBox="1"/>
          <p:nvPr/>
        </p:nvSpPr>
        <p:spPr>
          <a:xfrm>
            <a:off x="919306" y="1861404"/>
            <a:ext cx="8254767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Expand teaching practice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Try new tools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7568B"/>
                </a:solidFill>
              </a:rPr>
              <a:t>Networking opportunities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07568B"/>
                </a:solidFill>
              </a:rPr>
              <a:t>Faculty pay = $1800 per course up to 12 students + $100 per student over 12 students per course, capped at 25 students ($3100)</a:t>
            </a:r>
            <a:endParaRPr lang="en-US" sz="3200" dirty="0">
              <a:solidFill>
                <a:srgbClr val="07568B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7568B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4742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F36E8B49E75C45898B25229869265D" ma:contentTypeVersion="11" ma:contentTypeDescription="Create a new document." ma:contentTypeScope="" ma:versionID="b02886042477b4b2c45d8318dcf923b0">
  <xsd:schema xmlns:xsd="http://www.w3.org/2001/XMLSchema" xmlns:xs="http://www.w3.org/2001/XMLSchema" xmlns:p="http://schemas.microsoft.com/office/2006/metadata/properties" xmlns:ns3="d3bea1a5-9ca5-4272-8a40-718f4723693c" targetNamespace="http://schemas.microsoft.com/office/2006/metadata/properties" ma:root="true" ma:fieldsID="545eccca6769e98113d15d93d586fac6" ns3:_="">
    <xsd:import namespace="d3bea1a5-9ca5-4272-8a40-718f472369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ea1a5-9ca5-4272-8a40-718f472369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CB0868-80A0-4B37-ABD9-B8B8996623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bea1a5-9ca5-4272-8a40-718f472369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2A7861-55DB-4121-B920-F6A0F18B2C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9D0331-4E3D-41B7-BBD4-74FA03AAA9D8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d3bea1a5-9ca5-4272-8a40-718f4723693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1433</TotalTime>
  <Words>429</Words>
  <Application>Microsoft Office PowerPoint</Application>
  <PresentationFormat>Widescreen</PresentationFormat>
  <Paragraphs>91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PowerPoint Presentation</vt:lpstr>
      <vt:lpstr>Academic Affairs Current Initiatives and Goals</vt:lpstr>
      <vt:lpstr>Open Education Resources</vt:lpstr>
      <vt:lpstr>Competency-Based Education</vt:lpstr>
      <vt:lpstr>Degree Completion</vt:lpstr>
      <vt:lpstr>WVROCKS- West Virginia Remote Online Collaborative Knowledge System</vt:lpstr>
      <vt:lpstr>How Does WVROCKS work?</vt:lpstr>
      <vt:lpstr>Benefits of WVROCKS - Students</vt:lpstr>
      <vt:lpstr>Benefits of WVROCKS - Faculty</vt:lpstr>
      <vt:lpstr>Benefits of WVROCKS - Institutions</vt:lpstr>
      <vt:lpstr>WVROCKS Faculty Needed</vt:lpstr>
      <vt:lpstr>Quality Matters Summer 2022 Dedicated Workshops</vt:lpstr>
      <vt:lpstr>For Questions</vt:lpstr>
      <vt:lpstr>Don’t Forget!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Kefauver</dc:creator>
  <cp:lastModifiedBy>Donna Schuler</cp:lastModifiedBy>
  <cp:revision>2</cp:revision>
  <cp:lastPrinted>2022-06-09T02:47:48Z</cp:lastPrinted>
  <dcterms:created xsi:type="dcterms:W3CDTF">2022-06-08T14:56:32Z</dcterms:created>
  <dcterms:modified xsi:type="dcterms:W3CDTF">2022-06-13T19:43:27Z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0x01010013F36E8B49E75C45898B25229869265D</vt:lpwstr>
  </property>
</Properties>
</file>