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4"/>
    <p:sldMasterId id="2147483711" r:id="rId5"/>
    <p:sldMasterId id="2147483712" r:id="rId6"/>
    <p:sldMasterId id="2147483713" r:id="rId7"/>
    <p:sldMasterId id="2147483714" r:id="rId8"/>
  </p:sldMasterIdLst>
  <p:notesMasterIdLst>
    <p:notesMasterId r:id="rId4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x="9144000" cy="5143500" type="screen16x9"/>
  <p:notesSz cx="6858000" cy="9144000"/>
  <p:embeddedFontLst>
    <p:embeddedFont>
      <p:font typeface="Source Sans Pro" panose="020B0604020202020204" charset="0"/>
      <p:regular r:id="rId46"/>
      <p:bold r:id="rId47"/>
      <p:italic r:id="rId48"/>
      <p:boldItalic r:id="rId49"/>
    </p:embeddedFont>
    <p:embeddedFont>
      <p:font typeface="Roboto Mono Medium" panose="020B0604020202020204" charset="0"/>
      <p:regular r:id="rId50"/>
      <p:bold r:id="rId51"/>
      <p:italic r:id="rId52"/>
      <p:boldItalic r:id="rId53"/>
    </p:embeddedFont>
    <p:embeddedFont>
      <p:font typeface="Source Serif Pr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Master" Target="slideMasters/slideMaster5.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RIJhlNshKHduD_gLkZYZZ_P0zSwkKEmGdErAk0z0wOA/edi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utopia.org/article/how-facilitate-remote-socratic-semina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mcphs.libguides.com/centerteachinglearning/classroomstrategies" TargetMode="External"/><Relationship Id="rId3" Type="http://schemas.openxmlformats.org/officeDocument/2006/relationships/hyperlink" Target="https://teaching.cornell.edu/resource/getting-started-active-learning-techniques" TargetMode="External"/><Relationship Id="rId7" Type="http://schemas.openxmlformats.org/officeDocument/2006/relationships/hyperlink" Target="https://www.gse.harvard.edu/sites/default/files/Protocols_Handout.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engageny.org/sites/default/files/resource/attachments/appendix_protocols_and_resources.pdf" TargetMode="External"/><Relationship Id="rId5" Type="http://schemas.openxmlformats.org/officeDocument/2006/relationships/hyperlink" Target="https://serc.carleton.edu/sp/library/jigsaws/index.html" TargetMode="External"/><Relationship Id="rId4" Type="http://schemas.openxmlformats.org/officeDocument/2006/relationships/hyperlink" Target="https://learninginnovation.duke.edu/resources/art-and-science-of-teaching/active-learning-techniques-classroom/" TargetMode="External"/><Relationship Id="rId9" Type="http://schemas.openxmlformats.org/officeDocument/2006/relationships/hyperlink" Target="https://www.facinghistory.org/resource-library/teaching-strategies/s-i-t-surprising-interesting-troubling"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jstor.org/stable/30047169?seq=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ites.google.com/a/alaska.edu/diane-kardash/Home/making-connection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z.harvard.edu/thinking-routin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e983973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e983973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https://docs.google.com/document/d/1RIJhlNshKHduD_gLkZYZZ_P0zSwkKEmGdErAk0z0wOA/edit</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c2a205c3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c2a205c3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ec2a205c3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ec2a205c3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really powerful thing about the multimodality of annotation is that it enables different students to contribute to the discussions in different ways.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aaebf702b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aaebf702b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113097b67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113097b67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941c9198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e941c9198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0c250f8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f0c250f8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05bdad25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205bdad25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05bdad25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205bdad25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31f2037fd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31f2037fd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31f2037fd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31f2037fd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https://www.edutopia.org/article/how-facilitate-remote-socratic-seminars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9a60c1c6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f9a60c1c6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31f2037fd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31f2037fd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Write-Pair-Share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write their thoughts, work in pairs to solve the problem, and then share their ideas with the class.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One Minute Annotations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Have students annotate for one minute by writing the a brief summary of the text or identifying the most important point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Jigsaw </a:t>
            </a:r>
            <a:endParaRPr b="1">
              <a:solidFill>
                <a:schemeClr val="dk1"/>
              </a:solidFill>
            </a:endParaRPr>
          </a:p>
          <a:p>
            <a:pPr marL="457200" lvl="0" indent="-298450" algn="l" rtl="0">
              <a:spcBef>
                <a:spcPts val="0"/>
              </a:spcBef>
              <a:spcAft>
                <a:spcPts val="0"/>
              </a:spcAft>
              <a:buClr>
                <a:schemeClr val="dk1"/>
              </a:buClr>
              <a:buSzPts val="1100"/>
              <a:buChar char="●"/>
            </a:pPr>
            <a:r>
              <a:rPr lang="en" i="1">
                <a:solidFill>
                  <a:schemeClr val="dk1"/>
                </a:solidFill>
              </a:rPr>
              <a:t>In a jigsaw, the class is divided into several teams, with each team preparing separate but related assignments. When all team members are prepared, the class is re-divided into mixed groups, with one member from each team in each group. Each person in the group teaches the rest of the group what he/she knows, and the group then tackles an assignment together that pulls all of the pieces together to form the full picture, hence the name jigsaw.</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Final Word/Save the Last Word</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Also known as Save the Last Word. One student selects a quotation from the text and reads it aloud. Other students take turns responding to the text, and the original student closes the discussion with a reflection.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Four As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Students discuss assumptions, what they agree with, what they argue with, and what they aspire to, based on a specific text.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What Assumptions does the author of the text hold? • What do you Agree with in the text? • What do you want to Argue with in the text? • What parts of the text do you Aspire to?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3-2-1</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3 things they learned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2 things that confirmed what they already knew</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1 question they still have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Could also make it about comparisons →  3 differences, 2 similarities, 1 question they still have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OR 3 of the most important ideas from the lesson or text, 2 supporting details for each of these ideas, and 1 question they have about each of these ideas.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S-I-T</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One Surprising fact or idea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One Interesting fact or idea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One Troubling fact or idea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3"/>
              </a:rPr>
              <a:t>https://teaching.cornell.edu/resource/getting-started-active-learning-techniques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https://learninginnovation.duke.edu/resources/art-and-science-of-teaching/active-learning-techniques-classroom/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https://serc.carleton.edu/sp/library/jigsaws/index.html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6"/>
              </a:rPr>
              <a:t>https://www.engageny.org/sites/default/files/resource/attachments/appendix_protocols_and_resources.pdf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7"/>
              </a:rPr>
              <a:t>https://www.gse.harvard.edu/sites/default/files/Protocols_Handout.pdf</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8"/>
              </a:rPr>
              <a:t>https://mcphs.libguides.com/centerteachinglearning/classroomstrategies</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9"/>
              </a:rPr>
              <a:t>https://www.facinghistory.org/resource-library/teaching-strategies/s-i-t-surprising-interesting-troubling</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31f2037fd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31f2037fd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Source: </a:t>
            </a:r>
            <a:r>
              <a:rPr lang="en" sz="1000" u="sng">
                <a:solidFill>
                  <a:schemeClr val="hlink"/>
                </a:solidFill>
                <a:hlinkClick r:id="rId3"/>
              </a:rPr>
              <a:t>https://www.jstor.org/stable/30047169?seq=1</a:t>
            </a:r>
            <a:r>
              <a:rPr lang="en" sz="1000">
                <a:solidFill>
                  <a:schemeClr val="dk1"/>
                </a:solidFill>
              </a:rPr>
              <a:t> / </a:t>
            </a:r>
            <a:r>
              <a:rPr lang="en" sz="1000" u="sng">
                <a:solidFill>
                  <a:schemeClr val="hlink"/>
                </a:solidFill>
                <a:hlinkClick r:id="rId4"/>
              </a:rPr>
              <a:t>https://sites.google.com/a/alaska.edu/diane-kardash/Home/making-connections</a:t>
            </a: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31f2037fda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31f2037fd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http://pz.harvard.edu/thinking-routines</a:t>
            </a: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31f2037fd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31f2037fd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31f2037fda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31f2037fd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31f2037fd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31f2037fd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31f2037fd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31f2037fd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annotation is probably in the student voice, maybe ranging from informal ("LOL, what's he thinking here?") to formal engagement ("This is an example of Freud's concept of blah blah blah, citation").</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31f2037fd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31f2037fd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endParaRPr sz="1200">
              <a:solidFill>
                <a:srgbClr val="01415A"/>
              </a:solidFill>
              <a:highlight>
                <a:srgbClr val="FFFFFF"/>
              </a:highlight>
              <a:latin typeface="Source Sans Pro"/>
              <a:ea typeface="Source Sans Pro"/>
              <a:cs typeface="Source Sans Pro"/>
              <a:sym typeface="Source Sans Pro"/>
            </a:endParaRPr>
          </a:p>
          <a:p>
            <a:pPr marL="0" lvl="0" indent="0" algn="l" rtl="0">
              <a:spcBef>
                <a:spcPts val="180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31f2037fda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31f2037fda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31f2037fda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31f2037fda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e9839738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e9839738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31f2037fd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31f2037fd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31f2037f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31f2037f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31f2037fd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31f2037fd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743bfb708f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743bfb708f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7d6407de0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7d6407de0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d6407de0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d6407de0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73aeeee7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73aeeee7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e9839738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e9839738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e9839738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e9839738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e9839738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e9839738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727e38a7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727e38a7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13097b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113097b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Dont have to create student accounts</a:t>
            </a:r>
            <a:endParaRPr/>
          </a:p>
          <a:p>
            <a:pPr marL="457200" lvl="0" indent="-298450" algn="l" rtl="0">
              <a:spcBef>
                <a:spcPts val="0"/>
              </a:spcBef>
              <a:spcAft>
                <a:spcPts val="0"/>
              </a:spcAft>
              <a:buSzPts val="1100"/>
              <a:buChar char="-"/>
            </a:pPr>
            <a:r>
              <a:rPr lang="en"/>
              <a:t>If you have used Hypothesis outside of your LMS as we say in the wild or in the public tool</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13097b67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113097b67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BD1C2B"/>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200"/>
              <a:buFont typeface="Source Sans Pro"/>
              <a:buNone/>
              <a:defRPr sz="4200">
                <a:solidFill>
                  <a:srgbClr val="FFFFFF"/>
                </a:solidFill>
                <a:latin typeface="Source Sans Pro"/>
                <a:ea typeface="Source Sans Pro"/>
                <a:cs typeface="Source Sans Pro"/>
                <a:sym typeface="Source Sans Pro"/>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5" name="Google Shape;55;p14"/>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pic>
        <p:nvPicPr>
          <p:cNvPr id="56" name="Google Shape;56;p14"/>
          <p:cNvPicPr preferRelativeResize="0"/>
          <p:nvPr/>
        </p:nvPicPr>
        <p:blipFill>
          <a:blip r:embed="rId2">
            <a:alphaModFix/>
          </a:blip>
          <a:stretch>
            <a:fillRect/>
          </a:stretch>
        </p:blipFill>
        <p:spPr>
          <a:xfrm>
            <a:off x="7572925" y="4623325"/>
            <a:ext cx="1113875" cy="215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enter slide">
  <p:cSld name="TITLE_1">
    <p:bg>
      <p:bgPr>
        <a:solidFill>
          <a:srgbClr val="FFFFFF"/>
        </a:soli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685800" y="239217"/>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3600"/>
              <a:buFont typeface="Source Sans Pro"/>
              <a:buNone/>
              <a:defRPr>
                <a:solidFill>
                  <a:srgbClr val="000000"/>
                </a:solidFill>
                <a:latin typeface="Source Sans Pro"/>
                <a:ea typeface="Source Sans Pro"/>
                <a:cs typeface="Source Sans Pro"/>
                <a:sym typeface="Source Sans Pro"/>
              </a:defRPr>
            </a:lvl1pPr>
            <a:lvl2pPr lvl="1" algn="ctr" rtl="0">
              <a:spcBef>
                <a:spcPts val="0"/>
              </a:spcBef>
              <a:spcAft>
                <a:spcPts val="0"/>
              </a:spcAft>
              <a:buClr>
                <a:srgbClr val="000000"/>
              </a:buClr>
              <a:buSzPts val="3600"/>
              <a:buNone/>
              <a:defRPr>
                <a:solidFill>
                  <a:srgbClr val="000000"/>
                </a:solidFill>
              </a:defRPr>
            </a:lvl2pPr>
            <a:lvl3pPr lvl="2" algn="ctr" rtl="0">
              <a:spcBef>
                <a:spcPts val="0"/>
              </a:spcBef>
              <a:spcAft>
                <a:spcPts val="0"/>
              </a:spcAft>
              <a:buClr>
                <a:srgbClr val="000000"/>
              </a:buClr>
              <a:buSzPts val="3600"/>
              <a:buNone/>
              <a:defRPr>
                <a:solidFill>
                  <a:srgbClr val="000000"/>
                </a:solidFill>
              </a:defRPr>
            </a:lvl3pPr>
            <a:lvl4pPr lvl="3" algn="ctr" rtl="0">
              <a:spcBef>
                <a:spcPts val="0"/>
              </a:spcBef>
              <a:spcAft>
                <a:spcPts val="0"/>
              </a:spcAft>
              <a:buClr>
                <a:srgbClr val="000000"/>
              </a:buClr>
              <a:buSzPts val="3600"/>
              <a:buNone/>
              <a:defRPr>
                <a:solidFill>
                  <a:srgbClr val="000000"/>
                </a:solidFill>
              </a:defRPr>
            </a:lvl4pPr>
            <a:lvl5pPr lvl="4" algn="ctr" rtl="0">
              <a:spcBef>
                <a:spcPts val="0"/>
              </a:spcBef>
              <a:spcAft>
                <a:spcPts val="0"/>
              </a:spcAft>
              <a:buClr>
                <a:srgbClr val="000000"/>
              </a:buClr>
              <a:buSzPts val="3600"/>
              <a:buNone/>
              <a:defRPr>
                <a:solidFill>
                  <a:srgbClr val="000000"/>
                </a:solidFill>
              </a:defRPr>
            </a:lvl5pPr>
            <a:lvl6pPr lvl="5" algn="ctr" rtl="0">
              <a:spcBef>
                <a:spcPts val="0"/>
              </a:spcBef>
              <a:spcAft>
                <a:spcPts val="0"/>
              </a:spcAft>
              <a:buClr>
                <a:srgbClr val="000000"/>
              </a:buClr>
              <a:buSzPts val="3600"/>
              <a:buNone/>
              <a:defRPr>
                <a:solidFill>
                  <a:srgbClr val="000000"/>
                </a:solidFill>
              </a:defRPr>
            </a:lvl6pPr>
            <a:lvl7pPr lvl="6" algn="ctr" rtl="0">
              <a:spcBef>
                <a:spcPts val="0"/>
              </a:spcBef>
              <a:spcAft>
                <a:spcPts val="0"/>
              </a:spcAft>
              <a:buClr>
                <a:srgbClr val="000000"/>
              </a:buClr>
              <a:buSzPts val="3600"/>
              <a:buNone/>
              <a:defRPr>
                <a:solidFill>
                  <a:srgbClr val="000000"/>
                </a:solidFill>
              </a:defRPr>
            </a:lvl7pPr>
            <a:lvl8pPr lvl="7" algn="ctr" rtl="0">
              <a:spcBef>
                <a:spcPts val="0"/>
              </a:spcBef>
              <a:spcAft>
                <a:spcPts val="0"/>
              </a:spcAft>
              <a:buClr>
                <a:srgbClr val="000000"/>
              </a:buClr>
              <a:buSzPts val="3600"/>
              <a:buNone/>
              <a:defRPr>
                <a:solidFill>
                  <a:srgbClr val="000000"/>
                </a:solidFill>
              </a:defRPr>
            </a:lvl8pPr>
            <a:lvl9pPr lvl="8" algn="ctr" rtl="0">
              <a:spcBef>
                <a:spcPts val="0"/>
              </a:spcBef>
              <a:spcAft>
                <a:spcPts val="0"/>
              </a:spcAft>
              <a:buClr>
                <a:srgbClr val="000000"/>
              </a:buClr>
              <a:buSzPts val="3600"/>
              <a:buNone/>
              <a:defRPr>
                <a:solidFill>
                  <a:srgbClr val="000000"/>
                </a:solidFill>
              </a:defRPr>
            </a:lvl9pPr>
          </a:lstStyle>
          <a:p>
            <a:endParaRPr/>
          </a:p>
        </p:txBody>
      </p:sp>
      <p:sp>
        <p:nvSpPr>
          <p:cNvPr id="59" name="Google Shape;59;p15"/>
          <p:cNvSpPr txBox="1">
            <a:spLocks noGrp="1"/>
          </p:cNvSpPr>
          <p:nvPr>
            <p:ph type="body" idx="1"/>
          </p:nvPr>
        </p:nvSpPr>
        <p:spPr>
          <a:xfrm>
            <a:off x="1571075" y="2402225"/>
            <a:ext cx="6001800" cy="12003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marL="914400" lvl="1"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marL="1371600" lvl="2"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marL="1828800" lvl="3"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marL="2286000" lvl="4"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marL="2743200" lvl="5"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marL="3200400" lvl="6"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marL="3657600" lvl="7"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marL="4114800" lvl="8"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a:endParaRPr/>
          </a:p>
        </p:txBody>
      </p:sp>
      <p:pic>
        <p:nvPicPr>
          <p:cNvPr id="60" name="Google Shape;60;p15"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3" name="Google Shape;63;p16"/>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marL="914400" lvl="1"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marL="1371600" lvl="2"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marL="1828800" lvl="3"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marL="2286000" lvl="4"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marL="2743200" lvl="5"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marL="3200400" lvl="6"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marL="3657600" lvl="7"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marL="4114800" lvl="8"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a:endParaRPr/>
          </a:p>
        </p:txBody>
      </p:sp>
      <p:pic>
        <p:nvPicPr>
          <p:cNvPr id="64" name="Google Shape;64;p16"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Font typeface="Source Serif Pro"/>
              <a:buNone/>
              <a:defRPr sz="1800">
                <a:latin typeface="Source Serif Pro"/>
                <a:ea typeface="Source Serif Pro"/>
                <a:cs typeface="Source Serif Pro"/>
                <a:sym typeface="Source Serif Pro"/>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70"/>
        <p:cNvGrpSpPr/>
        <p:nvPr/>
      </p:nvGrpSpPr>
      <p:grpSpPr>
        <a:xfrm>
          <a:off x="0" y="0"/>
          <a:ext cx="0" cy="0"/>
          <a:chOff x="0" y="0"/>
          <a:chExt cx="0" cy="0"/>
        </a:xfrm>
      </p:grpSpPr>
      <p:sp>
        <p:nvSpPr>
          <p:cNvPr id="71" name="Google Shape;71;p20"/>
          <p:cNvSpPr txBox="1">
            <a:spLocks noGrp="1"/>
          </p:cNvSpPr>
          <p:nvPr>
            <p:ph type="subTitle" idx="1"/>
          </p:nvPr>
        </p:nvSpPr>
        <p:spPr>
          <a:xfrm>
            <a:off x="342000" y="621996"/>
            <a:ext cx="8520600" cy="4893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600"/>
              <a:buFont typeface="Source Serif Pro"/>
              <a:buNone/>
              <a:defRPr sz="1600">
                <a:latin typeface="Source Serif Pro"/>
                <a:ea typeface="Source Serif Pro"/>
                <a:cs typeface="Source Serif Pro"/>
                <a:sym typeface="Source Serif Pr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73" name="Google Shape;73;p20"/>
          <p:cNvSpPr txBox="1">
            <a:spLocks noGrp="1"/>
          </p:cNvSpPr>
          <p:nvPr>
            <p:ph type="title"/>
          </p:nvPr>
        </p:nvSpPr>
        <p:spPr>
          <a:xfrm>
            <a:off x="311700" y="1402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2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77"/>
        <p:cNvGrpSpPr/>
        <p:nvPr/>
      </p:nvGrpSpPr>
      <p:grpSpPr>
        <a:xfrm>
          <a:off x="0" y="0"/>
          <a:ext cx="0" cy="0"/>
          <a:chOff x="0" y="0"/>
          <a:chExt cx="0" cy="0"/>
        </a:xfrm>
      </p:grpSpPr>
      <p:sp>
        <p:nvSpPr>
          <p:cNvPr id="78" name="Google Shape;78;p22"/>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79" name="Google Shape;79;p22"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80" name="Google Shape;80;p22"/>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1">
  <p:cSld name="TITLE_AND_BODY_1_1">
    <p:spTree>
      <p:nvGrpSpPr>
        <p:cNvPr id="1" name="Shape 81"/>
        <p:cNvGrpSpPr/>
        <p:nvPr/>
      </p:nvGrpSpPr>
      <p:grpSpPr>
        <a:xfrm>
          <a:off x="0" y="0"/>
          <a:ext cx="0" cy="0"/>
          <a:chOff x="0" y="0"/>
          <a:chExt cx="0" cy="0"/>
        </a:xfrm>
      </p:grpSpPr>
      <p:pic>
        <p:nvPicPr>
          <p:cNvPr id="82" name="Google Shape;82;p23"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83" name="Google Shape;83;p23"/>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Source Sans Pro"/>
              <a:buNone/>
              <a:defRPr sz="30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logo right)">
  <p:cSld name="TITLE_AND_BODY_1_2">
    <p:spTree>
      <p:nvGrpSpPr>
        <p:cNvPr id="1" name="Shape 84"/>
        <p:cNvGrpSpPr/>
        <p:nvPr/>
      </p:nvGrpSpPr>
      <p:grpSpPr>
        <a:xfrm>
          <a:off x="0" y="0"/>
          <a:ext cx="0" cy="0"/>
          <a:chOff x="0" y="0"/>
          <a:chExt cx="0" cy="0"/>
        </a:xfrm>
      </p:grpSpPr>
      <p:pic>
        <p:nvPicPr>
          <p:cNvPr id="85" name="Google Shape;85;p24"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86" name="Google Shape;86;p24"/>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Source Sans Pro"/>
              <a:buNone/>
              <a:defRPr sz="30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2">
  <p:cSld name="TITLE_AND_BODY_1_3">
    <p:spTree>
      <p:nvGrpSpPr>
        <p:cNvPr id="1" name="Shape 87"/>
        <p:cNvGrpSpPr/>
        <p:nvPr/>
      </p:nvGrpSpPr>
      <p:grpSpPr>
        <a:xfrm>
          <a:off x="0" y="0"/>
          <a:ext cx="0" cy="0"/>
          <a:chOff x="0" y="0"/>
          <a:chExt cx="0" cy="0"/>
        </a:xfrm>
      </p:grpSpPr>
      <p:pic>
        <p:nvPicPr>
          <p:cNvPr id="88" name="Google Shape;88;p25"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89" name="Google Shape;89;p25"/>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Source Sans Pro"/>
              <a:buNone/>
              <a:defRPr sz="30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1">
  <p:cSld name="TITLE_AND_BODY_2">
    <p:spTree>
      <p:nvGrpSpPr>
        <p:cNvPr id="1" name="Shape 90"/>
        <p:cNvGrpSpPr/>
        <p:nvPr/>
      </p:nvGrpSpPr>
      <p:grpSpPr>
        <a:xfrm>
          <a:off x="0" y="0"/>
          <a:ext cx="0" cy="0"/>
          <a:chOff x="0" y="0"/>
          <a:chExt cx="0" cy="0"/>
        </a:xfrm>
      </p:grpSpPr>
      <p:sp>
        <p:nvSpPr>
          <p:cNvPr id="91" name="Google Shape;91;p26"/>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92" name="Google Shape;92;p26"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93" name="Google Shape;93;p26"/>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4">
  <p:cSld name="AUTOLAYOUT_5">
    <p:bg>
      <p:bgPr>
        <a:solidFill>
          <a:srgbClr val="FFFFFF"/>
        </a:solidFill>
        <a:effectLst/>
      </p:bgPr>
    </p:bg>
    <p:spTree>
      <p:nvGrpSpPr>
        <p:cNvPr id="1" name="Shape 94"/>
        <p:cNvGrpSpPr/>
        <p:nvPr/>
      </p:nvGrpSpPr>
      <p:grpSpPr>
        <a:xfrm>
          <a:off x="0" y="0"/>
          <a:ext cx="0" cy="0"/>
          <a:chOff x="0" y="0"/>
          <a:chExt cx="0" cy="0"/>
        </a:xfrm>
      </p:grpSpPr>
      <p:sp>
        <p:nvSpPr>
          <p:cNvPr id="95" name="Google Shape;95;p2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7"/>
          <p:cNvSpPr/>
          <p:nvPr/>
        </p:nvSpPr>
        <p:spPr>
          <a:xfrm>
            <a:off x="0" y="0"/>
            <a:ext cx="45834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7"/>
          <p:cNvSpPr txBox="1">
            <a:spLocks noGrp="1"/>
          </p:cNvSpPr>
          <p:nvPr>
            <p:ph type="title"/>
          </p:nvPr>
        </p:nvSpPr>
        <p:spPr>
          <a:xfrm>
            <a:off x="363750" y="554850"/>
            <a:ext cx="3855900" cy="4033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2pPr>
            <a:lvl3pPr lvl="2" algn="ctr" rtl="0">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3pPr>
            <a:lvl4pPr lvl="3" algn="ctr" rtl="0">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4pPr>
            <a:lvl5pPr lvl="4" algn="ctr" rtl="0">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5pPr>
            <a:lvl6pPr lvl="5" algn="ctr" rtl="0">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6pPr>
            <a:lvl7pPr lvl="6" algn="ctr" rtl="0">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7pPr>
            <a:lvl8pPr lvl="7" algn="ctr" rtl="0">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8pPr>
            <a:lvl9pPr lvl="8" algn="ctr" rtl="0">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9pPr>
          </a:lstStyle>
          <a:p>
            <a:endParaRPr/>
          </a:p>
        </p:txBody>
      </p:sp>
      <p:sp>
        <p:nvSpPr>
          <p:cNvPr id="98" name="Google Shape;98;p27"/>
          <p:cNvSpPr txBox="1">
            <a:spLocks noGrp="1"/>
          </p:cNvSpPr>
          <p:nvPr>
            <p:ph type="body" idx="1"/>
          </p:nvPr>
        </p:nvSpPr>
        <p:spPr>
          <a:xfrm>
            <a:off x="4947374" y="554850"/>
            <a:ext cx="3855900" cy="4033800"/>
          </a:xfrm>
          <a:prstGeom prst="rect">
            <a:avLst/>
          </a:prstGeom>
          <a:noFill/>
        </p:spPr>
        <p:txBody>
          <a:bodyPr spcFirstLastPara="1" wrap="square" lIns="91425" tIns="91425" rIns="91425" bIns="91425" anchor="ctr" anchorCtr="0">
            <a:noAutofit/>
          </a:bodyPr>
          <a:lstStyle>
            <a:lvl1pPr marL="457200" lvl="0" indent="-330200" algn="l" rtl="0">
              <a:lnSpc>
                <a:spcPct val="115000"/>
              </a:lnSpc>
              <a:spcBef>
                <a:spcPts val="600"/>
              </a:spcBef>
              <a:spcAft>
                <a:spcPts val="0"/>
              </a:spcAft>
              <a:buClr>
                <a:schemeClr val="dk2"/>
              </a:buClr>
              <a:buSzPts val="1600"/>
              <a:buChar char="●"/>
              <a:defRPr sz="1600">
                <a:solidFill>
                  <a:schemeClr val="dk2"/>
                </a:solidFill>
              </a:defRPr>
            </a:lvl1pPr>
            <a:lvl2pPr marL="914400" lvl="1" indent="-355600" algn="l" rtl="0">
              <a:lnSpc>
                <a:spcPct val="115000"/>
              </a:lnSpc>
              <a:spcBef>
                <a:spcPts val="1600"/>
              </a:spcBef>
              <a:spcAft>
                <a:spcPts val="0"/>
              </a:spcAft>
              <a:buClr>
                <a:schemeClr val="dk2"/>
              </a:buClr>
              <a:buSzPts val="2000"/>
              <a:buChar char="○"/>
              <a:defRPr sz="1400">
                <a:solidFill>
                  <a:schemeClr val="dk2"/>
                </a:solidFill>
              </a:defRPr>
            </a:lvl2pPr>
            <a:lvl3pPr marL="1371600" lvl="2" indent="-355600" algn="l" rtl="0">
              <a:lnSpc>
                <a:spcPct val="115000"/>
              </a:lnSpc>
              <a:spcBef>
                <a:spcPts val="1600"/>
              </a:spcBef>
              <a:spcAft>
                <a:spcPts val="0"/>
              </a:spcAft>
              <a:buClr>
                <a:schemeClr val="dk2"/>
              </a:buClr>
              <a:buSzPts val="2000"/>
              <a:buChar char="■"/>
              <a:defRPr sz="1400">
                <a:solidFill>
                  <a:schemeClr val="dk2"/>
                </a:solidFill>
              </a:defRPr>
            </a:lvl3pPr>
            <a:lvl4pPr marL="1828800" lvl="3" indent="-355600" algn="l" rtl="0">
              <a:lnSpc>
                <a:spcPct val="115000"/>
              </a:lnSpc>
              <a:spcBef>
                <a:spcPts val="1600"/>
              </a:spcBef>
              <a:spcAft>
                <a:spcPts val="0"/>
              </a:spcAft>
              <a:buClr>
                <a:schemeClr val="dk2"/>
              </a:buClr>
              <a:buSzPts val="2000"/>
              <a:buChar char="●"/>
              <a:defRPr sz="1400">
                <a:solidFill>
                  <a:schemeClr val="dk2"/>
                </a:solidFill>
              </a:defRPr>
            </a:lvl4pPr>
            <a:lvl5pPr marL="2286000" lvl="4" indent="-355600" algn="l" rtl="0">
              <a:lnSpc>
                <a:spcPct val="115000"/>
              </a:lnSpc>
              <a:spcBef>
                <a:spcPts val="1600"/>
              </a:spcBef>
              <a:spcAft>
                <a:spcPts val="0"/>
              </a:spcAft>
              <a:buClr>
                <a:schemeClr val="dk2"/>
              </a:buClr>
              <a:buSzPts val="2000"/>
              <a:buChar char="○"/>
              <a:defRPr sz="1400">
                <a:solidFill>
                  <a:schemeClr val="dk2"/>
                </a:solidFill>
              </a:defRPr>
            </a:lvl5pPr>
            <a:lvl6pPr marL="2743200" lvl="5" indent="-355600" algn="l" rtl="0">
              <a:lnSpc>
                <a:spcPct val="115000"/>
              </a:lnSpc>
              <a:spcBef>
                <a:spcPts val="1600"/>
              </a:spcBef>
              <a:spcAft>
                <a:spcPts val="0"/>
              </a:spcAft>
              <a:buClr>
                <a:schemeClr val="dk2"/>
              </a:buClr>
              <a:buSzPts val="2000"/>
              <a:buChar char="■"/>
              <a:defRPr sz="1400">
                <a:solidFill>
                  <a:schemeClr val="dk2"/>
                </a:solidFill>
              </a:defRPr>
            </a:lvl6pPr>
            <a:lvl7pPr marL="3200400" lvl="6" indent="-355600" algn="l" rtl="0">
              <a:lnSpc>
                <a:spcPct val="115000"/>
              </a:lnSpc>
              <a:spcBef>
                <a:spcPts val="1600"/>
              </a:spcBef>
              <a:spcAft>
                <a:spcPts val="0"/>
              </a:spcAft>
              <a:buClr>
                <a:schemeClr val="dk2"/>
              </a:buClr>
              <a:buSzPts val="2000"/>
              <a:buChar char="●"/>
              <a:defRPr sz="1400">
                <a:solidFill>
                  <a:schemeClr val="dk2"/>
                </a:solidFill>
              </a:defRPr>
            </a:lvl7pPr>
            <a:lvl8pPr marL="3657600" lvl="7" indent="-355600" algn="l" rtl="0">
              <a:lnSpc>
                <a:spcPct val="115000"/>
              </a:lnSpc>
              <a:spcBef>
                <a:spcPts val="1600"/>
              </a:spcBef>
              <a:spcAft>
                <a:spcPts val="0"/>
              </a:spcAft>
              <a:buClr>
                <a:schemeClr val="dk2"/>
              </a:buClr>
              <a:buSzPts val="2000"/>
              <a:buChar char="○"/>
              <a:defRPr sz="1400">
                <a:solidFill>
                  <a:schemeClr val="dk2"/>
                </a:solidFill>
              </a:defRPr>
            </a:lvl8pPr>
            <a:lvl9pPr marL="4114800" lvl="8" indent="-355600" algn="l" rtl="0">
              <a:lnSpc>
                <a:spcPct val="115000"/>
              </a:lnSpc>
              <a:spcBef>
                <a:spcPts val="1600"/>
              </a:spcBef>
              <a:spcAft>
                <a:spcPts val="1600"/>
              </a:spcAft>
              <a:buClr>
                <a:schemeClr val="dk2"/>
              </a:buClr>
              <a:buSzPts val="2000"/>
              <a:buChar char="■"/>
              <a:defRPr sz="1400">
                <a:solidFill>
                  <a:schemeClr val="dk2"/>
                </a:solidFill>
              </a:defRPr>
            </a:lvl9pPr>
          </a:lstStyle>
          <a:p>
            <a:endParaRPr/>
          </a:p>
        </p:txBody>
      </p:sp>
      <p:sp>
        <p:nvSpPr>
          <p:cNvPr id="99" name="Google Shape;9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2">
  <p:cSld name="AUTOLAYOUT_3">
    <p:bg>
      <p:bgPr>
        <a:solidFill>
          <a:srgbClr val="FFFFFF"/>
        </a:solidFill>
        <a:effectLst/>
      </p:bgPr>
    </p:bg>
    <p:spTree>
      <p:nvGrpSpPr>
        <p:cNvPr id="1" name="Shape 100"/>
        <p:cNvGrpSpPr/>
        <p:nvPr/>
      </p:nvGrpSpPr>
      <p:grpSpPr>
        <a:xfrm>
          <a:off x="0" y="0"/>
          <a:ext cx="0" cy="0"/>
          <a:chOff x="0" y="0"/>
          <a:chExt cx="0" cy="0"/>
        </a:xfrm>
      </p:grpSpPr>
      <p:sp>
        <p:nvSpPr>
          <p:cNvPr id="101" name="Google Shape;101;p28"/>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8"/>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8"/>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8"/>
          <p:cNvSpPr/>
          <p:nvPr/>
        </p:nvSpPr>
        <p:spPr>
          <a:xfrm>
            <a:off x="388425" y="636500"/>
            <a:ext cx="2789700" cy="57900"/>
          </a:xfrm>
          <a:prstGeom prst="rect">
            <a:avLst/>
          </a:prstGeom>
          <a:solidFill>
            <a:srgbClr val="BD1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8"/>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latin typeface="Source Sans Pro"/>
                <a:ea typeface="Source Sans Pro"/>
                <a:cs typeface="Source Sans Pro"/>
                <a:sym typeface="Source Sans Pro"/>
              </a:defRPr>
            </a:lvl2pPr>
            <a:lvl3pPr lvl="2" algn="l" rtl="0">
              <a:lnSpc>
                <a:spcPct val="100000"/>
              </a:lnSpc>
              <a:spcBef>
                <a:spcPts val="0"/>
              </a:spcBef>
              <a:spcAft>
                <a:spcPts val="0"/>
              </a:spcAft>
              <a:buClr>
                <a:srgbClr val="FFFFFF"/>
              </a:buClr>
              <a:buSzPts val="2800"/>
              <a:buNone/>
              <a:defRPr sz="2800" b="1">
                <a:solidFill>
                  <a:srgbClr val="FFFFFF"/>
                </a:solidFill>
                <a:latin typeface="Source Sans Pro"/>
                <a:ea typeface="Source Sans Pro"/>
                <a:cs typeface="Source Sans Pro"/>
                <a:sym typeface="Source Sans Pro"/>
              </a:defRPr>
            </a:lvl3pPr>
            <a:lvl4pPr lvl="3" algn="l" rtl="0">
              <a:lnSpc>
                <a:spcPct val="100000"/>
              </a:lnSpc>
              <a:spcBef>
                <a:spcPts val="0"/>
              </a:spcBef>
              <a:spcAft>
                <a:spcPts val="0"/>
              </a:spcAft>
              <a:buClr>
                <a:srgbClr val="FFFFFF"/>
              </a:buClr>
              <a:buSzPts val="2800"/>
              <a:buNone/>
              <a:defRPr sz="2800" b="1">
                <a:solidFill>
                  <a:srgbClr val="FFFFFF"/>
                </a:solidFill>
                <a:latin typeface="Source Sans Pro"/>
                <a:ea typeface="Source Sans Pro"/>
                <a:cs typeface="Source Sans Pro"/>
                <a:sym typeface="Source Sans Pro"/>
              </a:defRPr>
            </a:lvl4pPr>
            <a:lvl5pPr lvl="4" algn="l" rtl="0">
              <a:lnSpc>
                <a:spcPct val="100000"/>
              </a:lnSpc>
              <a:spcBef>
                <a:spcPts val="0"/>
              </a:spcBef>
              <a:spcAft>
                <a:spcPts val="0"/>
              </a:spcAft>
              <a:buClr>
                <a:srgbClr val="FFFFFF"/>
              </a:buClr>
              <a:buSzPts val="2800"/>
              <a:buNone/>
              <a:defRPr sz="2800" b="1">
                <a:solidFill>
                  <a:srgbClr val="FFFFFF"/>
                </a:solidFill>
                <a:latin typeface="Source Sans Pro"/>
                <a:ea typeface="Source Sans Pro"/>
                <a:cs typeface="Source Sans Pro"/>
                <a:sym typeface="Source Sans Pro"/>
              </a:defRPr>
            </a:lvl5pPr>
            <a:lvl6pPr lvl="5" algn="l" rtl="0">
              <a:lnSpc>
                <a:spcPct val="100000"/>
              </a:lnSpc>
              <a:spcBef>
                <a:spcPts val="0"/>
              </a:spcBef>
              <a:spcAft>
                <a:spcPts val="0"/>
              </a:spcAft>
              <a:buClr>
                <a:srgbClr val="FFFFFF"/>
              </a:buClr>
              <a:buSzPts val="2800"/>
              <a:buNone/>
              <a:defRPr sz="2800" b="1">
                <a:solidFill>
                  <a:srgbClr val="FFFFFF"/>
                </a:solidFill>
                <a:latin typeface="Source Sans Pro"/>
                <a:ea typeface="Source Sans Pro"/>
                <a:cs typeface="Source Sans Pro"/>
                <a:sym typeface="Source Sans Pro"/>
              </a:defRPr>
            </a:lvl6pPr>
            <a:lvl7pPr lvl="6" algn="l" rtl="0">
              <a:lnSpc>
                <a:spcPct val="100000"/>
              </a:lnSpc>
              <a:spcBef>
                <a:spcPts val="0"/>
              </a:spcBef>
              <a:spcAft>
                <a:spcPts val="0"/>
              </a:spcAft>
              <a:buClr>
                <a:srgbClr val="FFFFFF"/>
              </a:buClr>
              <a:buSzPts val="2800"/>
              <a:buNone/>
              <a:defRPr sz="2800" b="1">
                <a:solidFill>
                  <a:srgbClr val="FFFFFF"/>
                </a:solidFill>
                <a:latin typeface="Source Sans Pro"/>
                <a:ea typeface="Source Sans Pro"/>
                <a:cs typeface="Source Sans Pro"/>
                <a:sym typeface="Source Sans Pro"/>
              </a:defRPr>
            </a:lvl7pPr>
            <a:lvl8pPr lvl="7" algn="l" rtl="0">
              <a:lnSpc>
                <a:spcPct val="100000"/>
              </a:lnSpc>
              <a:spcBef>
                <a:spcPts val="0"/>
              </a:spcBef>
              <a:spcAft>
                <a:spcPts val="0"/>
              </a:spcAft>
              <a:buClr>
                <a:srgbClr val="FFFFFF"/>
              </a:buClr>
              <a:buSzPts val="2800"/>
              <a:buNone/>
              <a:defRPr sz="2800" b="1">
                <a:solidFill>
                  <a:srgbClr val="FFFFFF"/>
                </a:solidFill>
                <a:latin typeface="Source Sans Pro"/>
                <a:ea typeface="Source Sans Pro"/>
                <a:cs typeface="Source Sans Pro"/>
                <a:sym typeface="Source Sans Pro"/>
              </a:defRPr>
            </a:lvl8pPr>
            <a:lvl9pPr lvl="8" algn="l" rtl="0">
              <a:lnSpc>
                <a:spcPct val="100000"/>
              </a:lnSpc>
              <a:spcBef>
                <a:spcPts val="0"/>
              </a:spcBef>
              <a:spcAft>
                <a:spcPts val="0"/>
              </a:spcAft>
              <a:buClr>
                <a:srgbClr val="FFFFFF"/>
              </a:buClr>
              <a:buSzPts val="2800"/>
              <a:buNone/>
              <a:defRPr sz="2800" b="1">
                <a:solidFill>
                  <a:srgbClr val="FFFFFF"/>
                </a:solidFill>
                <a:latin typeface="Source Sans Pro"/>
                <a:ea typeface="Source Sans Pro"/>
                <a:cs typeface="Source Sans Pro"/>
                <a:sym typeface="Source Sans Pro"/>
              </a:defRPr>
            </a:lvl9pPr>
          </a:lstStyle>
          <a:p>
            <a:endParaRPr/>
          </a:p>
        </p:txBody>
      </p:sp>
      <p:sp>
        <p:nvSpPr>
          <p:cNvPr id="106" name="Google Shape;106;p28"/>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600"/>
              </a:spcBef>
              <a:spcAft>
                <a:spcPts val="0"/>
              </a:spcAft>
              <a:buClr>
                <a:srgbClr val="434343"/>
              </a:buClr>
              <a:buSzPts val="1400"/>
              <a:buChar char="●"/>
              <a:defRPr sz="14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07" name="Google Shape;10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70101"/>
              </a:buClr>
              <a:buSzPts val="3200"/>
              <a:buNone/>
              <a:defRPr sz="3200">
                <a:solidFill>
                  <a:srgbClr val="B7010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0" name="Google Shape;11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B70101"/>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1" name="Google Shape;11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B70101"/>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2" name="Google Shape;112;p2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AUTOLAYOUT_2">
    <p:spTree>
      <p:nvGrpSpPr>
        <p:cNvPr id="1" name="Shape 113"/>
        <p:cNvGrpSpPr/>
        <p:nvPr/>
      </p:nvGrpSpPr>
      <p:grpSpPr>
        <a:xfrm>
          <a:off x="0" y="0"/>
          <a:ext cx="0" cy="0"/>
          <a:chOff x="0" y="0"/>
          <a:chExt cx="0" cy="0"/>
        </a:xfrm>
      </p:grpSpPr>
      <p:sp>
        <p:nvSpPr>
          <p:cNvPr id="114" name="Google Shape;114;p30"/>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0"/>
          <p:cNvSpPr/>
          <p:nvPr/>
        </p:nvSpPr>
        <p:spPr>
          <a:xfrm>
            <a:off x="0" y="0"/>
            <a:ext cx="9144000" cy="1853400"/>
          </a:xfrm>
          <a:prstGeom prst="rect">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0"/>
          <p:cNvSpPr/>
          <p:nvPr/>
        </p:nvSpPr>
        <p:spPr>
          <a:xfrm rot="-5400000">
            <a:off x="8350500" y="4274700"/>
            <a:ext cx="792600" cy="7926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0"/>
          <p:cNvSpPr/>
          <p:nvPr/>
        </p:nvSpPr>
        <p:spPr>
          <a:xfrm rot="-5400000">
            <a:off x="7289700" y="0"/>
            <a:ext cx="1853400" cy="1853400"/>
          </a:xfrm>
          <a:prstGeom prst="rtTriangle">
            <a:avLst/>
          </a:prstGeom>
          <a:solidFill>
            <a:srgbClr val="BD1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0"/>
          <p:cNvSpPr txBox="1">
            <a:spLocks noGrp="1"/>
          </p:cNvSpPr>
          <p:nvPr>
            <p:ph type="title"/>
          </p:nvPr>
        </p:nvSpPr>
        <p:spPr>
          <a:xfrm>
            <a:off x="311700" y="751700"/>
            <a:ext cx="6721500" cy="10074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2800"/>
              <a:buNone/>
              <a:defRPr sz="2800">
                <a:solidFill>
                  <a:srgbClr val="FFFFFF"/>
                </a:solidFill>
              </a:defRPr>
            </a:lvl1pPr>
            <a:lvl2pPr lvl="1" algn="l" rtl="0">
              <a:lnSpc>
                <a:spcPct val="100000"/>
              </a:lnSpc>
              <a:spcBef>
                <a:spcPts val="0"/>
              </a:spcBef>
              <a:spcAft>
                <a:spcPts val="0"/>
              </a:spcAft>
              <a:buClr>
                <a:srgbClr val="FFFFFF"/>
              </a:buClr>
              <a:buSzPts val="2800"/>
              <a:buNone/>
              <a:defRPr sz="2800">
                <a:solidFill>
                  <a:srgbClr val="FFFFFF"/>
                </a:solidFill>
                <a:latin typeface="Source Sans Pro"/>
                <a:ea typeface="Source Sans Pro"/>
                <a:cs typeface="Source Sans Pro"/>
                <a:sym typeface="Source Sans Pro"/>
              </a:defRPr>
            </a:lvl2pPr>
            <a:lvl3pPr lvl="2" algn="l" rtl="0">
              <a:lnSpc>
                <a:spcPct val="100000"/>
              </a:lnSpc>
              <a:spcBef>
                <a:spcPts val="0"/>
              </a:spcBef>
              <a:spcAft>
                <a:spcPts val="0"/>
              </a:spcAft>
              <a:buClr>
                <a:srgbClr val="FFFFFF"/>
              </a:buClr>
              <a:buSzPts val="2800"/>
              <a:buNone/>
              <a:defRPr sz="2800">
                <a:solidFill>
                  <a:srgbClr val="FFFFFF"/>
                </a:solidFill>
                <a:latin typeface="Source Sans Pro"/>
                <a:ea typeface="Source Sans Pro"/>
                <a:cs typeface="Source Sans Pro"/>
                <a:sym typeface="Source Sans Pro"/>
              </a:defRPr>
            </a:lvl3pPr>
            <a:lvl4pPr lvl="3" algn="l" rtl="0">
              <a:lnSpc>
                <a:spcPct val="100000"/>
              </a:lnSpc>
              <a:spcBef>
                <a:spcPts val="0"/>
              </a:spcBef>
              <a:spcAft>
                <a:spcPts val="0"/>
              </a:spcAft>
              <a:buClr>
                <a:srgbClr val="FFFFFF"/>
              </a:buClr>
              <a:buSzPts val="2800"/>
              <a:buNone/>
              <a:defRPr sz="2800">
                <a:solidFill>
                  <a:srgbClr val="FFFFFF"/>
                </a:solidFill>
                <a:latin typeface="Source Sans Pro"/>
                <a:ea typeface="Source Sans Pro"/>
                <a:cs typeface="Source Sans Pro"/>
                <a:sym typeface="Source Sans Pro"/>
              </a:defRPr>
            </a:lvl4pPr>
            <a:lvl5pPr lvl="4" algn="l" rtl="0">
              <a:lnSpc>
                <a:spcPct val="100000"/>
              </a:lnSpc>
              <a:spcBef>
                <a:spcPts val="0"/>
              </a:spcBef>
              <a:spcAft>
                <a:spcPts val="0"/>
              </a:spcAft>
              <a:buClr>
                <a:srgbClr val="FFFFFF"/>
              </a:buClr>
              <a:buSzPts val="2800"/>
              <a:buNone/>
              <a:defRPr sz="2800">
                <a:solidFill>
                  <a:srgbClr val="FFFFFF"/>
                </a:solidFill>
                <a:latin typeface="Source Sans Pro"/>
                <a:ea typeface="Source Sans Pro"/>
                <a:cs typeface="Source Sans Pro"/>
                <a:sym typeface="Source Sans Pro"/>
              </a:defRPr>
            </a:lvl5pPr>
            <a:lvl6pPr lvl="5" algn="l" rtl="0">
              <a:lnSpc>
                <a:spcPct val="100000"/>
              </a:lnSpc>
              <a:spcBef>
                <a:spcPts val="0"/>
              </a:spcBef>
              <a:spcAft>
                <a:spcPts val="0"/>
              </a:spcAft>
              <a:buClr>
                <a:srgbClr val="FFFFFF"/>
              </a:buClr>
              <a:buSzPts val="2800"/>
              <a:buNone/>
              <a:defRPr sz="2800">
                <a:solidFill>
                  <a:srgbClr val="FFFFFF"/>
                </a:solidFill>
                <a:latin typeface="Source Sans Pro"/>
                <a:ea typeface="Source Sans Pro"/>
                <a:cs typeface="Source Sans Pro"/>
                <a:sym typeface="Source Sans Pro"/>
              </a:defRPr>
            </a:lvl6pPr>
            <a:lvl7pPr lvl="6" algn="l" rtl="0">
              <a:lnSpc>
                <a:spcPct val="100000"/>
              </a:lnSpc>
              <a:spcBef>
                <a:spcPts val="0"/>
              </a:spcBef>
              <a:spcAft>
                <a:spcPts val="0"/>
              </a:spcAft>
              <a:buClr>
                <a:srgbClr val="FFFFFF"/>
              </a:buClr>
              <a:buSzPts val="2800"/>
              <a:buNone/>
              <a:defRPr sz="2800">
                <a:solidFill>
                  <a:srgbClr val="FFFFFF"/>
                </a:solidFill>
                <a:latin typeface="Source Sans Pro"/>
                <a:ea typeface="Source Sans Pro"/>
                <a:cs typeface="Source Sans Pro"/>
                <a:sym typeface="Source Sans Pro"/>
              </a:defRPr>
            </a:lvl7pPr>
            <a:lvl8pPr lvl="7" algn="l" rtl="0">
              <a:lnSpc>
                <a:spcPct val="100000"/>
              </a:lnSpc>
              <a:spcBef>
                <a:spcPts val="0"/>
              </a:spcBef>
              <a:spcAft>
                <a:spcPts val="0"/>
              </a:spcAft>
              <a:buClr>
                <a:srgbClr val="FFFFFF"/>
              </a:buClr>
              <a:buSzPts val="2800"/>
              <a:buNone/>
              <a:defRPr sz="2800">
                <a:solidFill>
                  <a:srgbClr val="FFFFFF"/>
                </a:solidFill>
                <a:latin typeface="Source Sans Pro"/>
                <a:ea typeface="Source Sans Pro"/>
                <a:cs typeface="Source Sans Pro"/>
                <a:sym typeface="Source Sans Pro"/>
              </a:defRPr>
            </a:lvl8pPr>
            <a:lvl9pPr lvl="8" algn="l" rtl="0">
              <a:lnSpc>
                <a:spcPct val="100000"/>
              </a:lnSpc>
              <a:spcBef>
                <a:spcPts val="0"/>
              </a:spcBef>
              <a:spcAft>
                <a:spcPts val="0"/>
              </a:spcAft>
              <a:buClr>
                <a:srgbClr val="FFFFFF"/>
              </a:buClr>
              <a:buSzPts val="2800"/>
              <a:buNone/>
              <a:defRPr sz="2800">
                <a:solidFill>
                  <a:srgbClr val="FFFFFF"/>
                </a:solidFill>
                <a:latin typeface="Source Sans Pro"/>
                <a:ea typeface="Source Sans Pro"/>
                <a:cs typeface="Source Sans Pro"/>
                <a:sym typeface="Source Sans Pro"/>
              </a:defRPr>
            </a:lvl9pPr>
          </a:lstStyle>
          <a:p>
            <a:endParaRPr/>
          </a:p>
        </p:txBody>
      </p:sp>
      <p:sp>
        <p:nvSpPr>
          <p:cNvPr id="119" name="Google Shape;119;p30"/>
          <p:cNvSpPr txBox="1">
            <a:spLocks noGrp="1"/>
          </p:cNvSpPr>
          <p:nvPr>
            <p:ph type="body" idx="1"/>
          </p:nvPr>
        </p:nvSpPr>
        <p:spPr>
          <a:xfrm>
            <a:off x="311700" y="2069750"/>
            <a:ext cx="8520600" cy="24993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600"/>
              </a:spcBef>
              <a:spcAft>
                <a:spcPts val="0"/>
              </a:spcAft>
              <a:buClr>
                <a:schemeClr val="dk2"/>
              </a:buClr>
              <a:buSzPts val="1800"/>
              <a:buChar char="●"/>
              <a:defRPr sz="1800">
                <a:solidFill>
                  <a:schemeClr val="dk2"/>
                </a:solidFill>
              </a:defRPr>
            </a:lvl1pPr>
            <a:lvl2pPr marL="914400" lvl="1" indent="-355600" algn="l" rtl="0">
              <a:lnSpc>
                <a:spcPct val="115000"/>
              </a:lnSpc>
              <a:spcBef>
                <a:spcPts val="1600"/>
              </a:spcBef>
              <a:spcAft>
                <a:spcPts val="0"/>
              </a:spcAft>
              <a:buClr>
                <a:schemeClr val="dk2"/>
              </a:buClr>
              <a:buSzPts val="2000"/>
              <a:buChar char="○"/>
              <a:defRPr sz="1400">
                <a:solidFill>
                  <a:schemeClr val="dk2"/>
                </a:solidFill>
              </a:defRPr>
            </a:lvl2pPr>
            <a:lvl3pPr marL="1371600" lvl="2" indent="-355600" algn="l" rtl="0">
              <a:lnSpc>
                <a:spcPct val="115000"/>
              </a:lnSpc>
              <a:spcBef>
                <a:spcPts val="1600"/>
              </a:spcBef>
              <a:spcAft>
                <a:spcPts val="0"/>
              </a:spcAft>
              <a:buClr>
                <a:schemeClr val="dk2"/>
              </a:buClr>
              <a:buSzPts val="2000"/>
              <a:buChar char="■"/>
              <a:defRPr sz="1400">
                <a:solidFill>
                  <a:schemeClr val="dk2"/>
                </a:solidFill>
              </a:defRPr>
            </a:lvl3pPr>
            <a:lvl4pPr marL="1828800" lvl="3" indent="-355600" algn="l" rtl="0">
              <a:lnSpc>
                <a:spcPct val="115000"/>
              </a:lnSpc>
              <a:spcBef>
                <a:spcPts val="1600"/>
              </a:spcBef>
              <a:spcAft>
                <a:spcPts val="0"/>
              </a:spcAft>
              <a:buClr>
                <a:schemeClr val="dk2"/>
              </a:buClr>
              <a:buSzPts val="2000"/>
              <a:buChar char="●"/>
              <a:defRPr sz="1400">
                <a:solidFill>
                  <a:schemeClr val="dk2"/>
                </a:solidFill>
              </a:defRPr>
            </a:lvl4pPr>
            <a:lvl5pPr marL="2286000" lvl="4" indent="-355600" algn="l" rtl="0">
              <a:lnSpc>
                <a:spcPct val="115000"/>
              </a:lnSpc>
              <a:spcBef>
                <a:spcPts val="1600"/>
              </a:spcBef>
              <a:spcAft>
                <a:spcPts val="0"/>
              </a:spcAft>
              <a:buClr>
                <a:schemeClr val="dk2"/>
              </a:buClr>
              <a:buSzPts val="2000"/>
              <a:buChar char="○"/>
              <a:defRPr sz="1400">
                <a:solidFill>
                  <a:schemeClr val="dk2"/>
                </a:solidFill>
              </a:defRPr>
            </a:lvl5pPr>
            <a:lvl6pPr marL="2743200" lvl="5" indent="-355600" algn="l" rtl="0">
              <a:lnSpc>
                <a:spcPct val="115000"/>
              </a:lnSpc>
              <a:spcBef>
                <a:spcPts val="1600"/>
              </a:spcBef>
              <a:spcAft>
                <a:spcPts val="0"/>
              </a:spcAft>
              <a:buClr>
                <a:schemeClr val="dk2"/>
              </a:buClr>
              <a:buSzPts val="2000"/>
              <a:buChar char="■"/>
              <a:defRPr sz="1400">
                <a:solidFill>
                  <a:schemeClr val="dk2"/>
                </a:solidFill>
              </a:defRPr>
            </a:lvl6pPr>
            <a:lvl7pPr marL="3200400" lvl="6" indent="-355600" algn="l" rtl="0">
              <a:lnSpc>
                <a:spcPct val="115000"/>
              </a:lnSpc>
              <a:spcBef>
                <a:spcPts val="1600"/>
              </a:spcBef>
              <a:spcAft>
                <a:spcPts val="0"/>
              </a:spcAft>
              <a:buClr>
                <a:schemeClr val="dk2"/>
              </a:buClr>
              <a:buSzPts val="2000"/>
              <a:buChar char="●"/>
              <a:defRPr sz="1400">
                <a:solidFill>
                  <a:schemeClr val="dk2"/>
                </a:solidFill>
              </a:defRPr>
            </a:lvl7pPr>
            <a:lvl8pPr marL="3657600" lvl="7" indent="-355600" algn="l" rtl="0">
              <a:lnSpc>
                <a:spcPct val="115000"/>
              </a:lnSpc>
              <a:spcBef>
                <a:spcPts val="1600"/>
              </a:spcBef>
              <a:spcAft>
                <a:spcPts val="0"/>
              </a:spcAft>
              <a:buClr>
                <a:schemeClr val="dk2"/>
              </a:buClr>
              <a:buSzPts val="2000"/>
              <a:buChar char="○"/>
              <a:defRPr sz="1400">
                <a:solidFill>
                  <a:schemeClr val="dk2"/>
                </a:solidFill>
              </a:defRPr>
            </a:lvl8pPr>
            <a:lvl9pPr marL="4114800" lvl="8" indent="-355600" algn="l" rtl="0">
              <a:lnSpc>
                <a:spcPct val="115000"/>
              </a:lnSpc>
              <a:spcBef>
                <a:spcPts val="1600"/>
              </a:spcBef>
              <a:spcAft>
                <a:spcPts val="1600"/>
              </a:spcAft>
              <a:buClr>
                <a:schemeClr val="dk2"/>
              </a:buClr>
              <a:buSzPts val="2000"/>
              <a:buChar char="■"/>
              <a:defRPr sz="1400">
                <a:solidFill>
                  <a:schemeClr val="dk2"/>
                </a:solidFill>
              </a:defRPr>
            </a:lvl9pPr>
          </a:lstStyle>
          <a:p>
            <a:endParaRPr/>
          </a:p>
        </p:txBody>
      </p:sp>
      <p:sp>
        <p:nvSpPr>
          <p:cNvPr id="120" name="Google Shape;12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121"/>
        <p:cNvGrpSpPr/>
        <p:nvPr/>
      </p:nvGrpSpPr>
      <p:grpSpPr>
        <a:xfrm>
          <a:off x="0" y="0"/>
          <a:ext cx="0" cy="0"/>
          <a:chOff x="0" y="0"/>
          <a:chExt cx="0" cy="0"/>
        </a:xfrm>
      </p:grpSpPr>
      <p:sp>
        <p:nvSpPr>
          <p:cNvPr id="122" name="Google Shape;122;p31"/>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1"/>
          <p:cNvSpPr/>
          <p:nvPr/>
        </p:nvSpPr>
        <p:spPr>
          <a:xfrm>
            <a:off x="308782" y="1640000"/>
            <a:ext cx="8526000" cy="332100"/>
          </a:xfrm>
          <a:prstGeom prst="rect">
            <a:avLst/>
          </a:prstGeom>
          <a:solidFill>
            <a:srgbClr val="BD1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1"/>
          <p:cNvSpPr/>
          <p:nvPr/>
        </p:nvSpPr>
        <p:spPr>
          <a:xfrm>
            <a:off x="2440287" y="1640000"/>
            <a:ext cx="2131500" cy="332100"/>
          </a:xfrm>
          <a:prstGeom prst="rect">
            <a:avLst/>
          </a:pr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1"/>
          <p:cNvSpPr/>
          <p:nvPr/>
        </p:nvSpPr>
        <p:spPr>
          <a:xfrm>
            <a:off x="4571811" y="1640000"/>
            <a:ext cx="2131500" cy="332100"/>
          </a:xfrm>
          <a:prstGeom prst="rect">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1"/>
          <p:cNvSpPr/>
          <p:nvPr/>
        </p:nvSpPr>
        <p:spPr>
          <a:xfrm>
            <a:off x="308750" y="1640000"/>
            <a:ext cx="2131500" cy="332100"/>
          </a:xfrm>
          <a:prstGeom prst="rect">
            <a:avLst/>
          </a:prstGeom>
          <a:solidFill>
            <a:srgbClr val="FFFFFF">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1"/>
          <p:cNvSpPr txBox="1">
            <a:spLocks noGrp="1"/>
          </p:cNvSpPr>
          <p:nvPr>
            <p:ph type="title"/>
          </p:nvPr>
        </p:nvSpPr>
        <p:spPr>
          <a:xfrm>
            <a:off x="232550" y="609450"/>
            <a:ext cx="6355200" cy="8778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rgbClr val="434343"/>
              </a:buClr>
              <a:buSzPts val="2800"/>
              <a:buNone/>
              <a:defRPr sz="2800" b="1">
                <a:solidFill>
                  <a:srgbClr val="434343"/>
                </a:solidFill>
              </a:defRPr>
            </a:lvl1pPr>
            <a:lvl2pPr lvl="1" algn="l" rtl="0">
              <a:lnSpc>
                <a:spcPct val="100000"/>
              </a:lnSpc>
              <a:spcBef>
                <a:spcPts val="0"/>
              </a:spcBef>
              <a:spcAft>
                <a:spcPts val="0"/>
              </a:spcAft>
              <a:buClr>
                <a:srgbClr val="434343"/>
              </a:buClr>
              <a:buSzPts val="2800"/>
              <a:buNone/>
              <a:defRPr sz="2800" b="1">
                <a:solidFill>
                  <a:srgbClr val="434343"/>
                </a:solidFill>
                <a:latin typeface="Source Sans Pro"/>
                <a:ea typeface="Source Sans Pro"/>
                <a:cs typeface="Source Sans Pro"/>
                <a:sym typeface="Source Sans Pro"/>
              </a:defRPr>
            </a:lvl2pPr>
            <a:lvl3pPr lvl="2" algn="l" rtl="0">
              <a:lnSpc>
                <a:spcPct val="100000"/>
              </a:lnSpc>
              <a:spcBef>
                <a:spcPts val="0"/>
              </a:spcBef>
              <a:spcAft>
                <a:spcPts val="0"/>
              </a:spcAft>
              <a:buClr>
                <a:srgbClr val="434343"/>
              </a:buClr>
              <a:buSzPts val="2800"/>
              <a:buNone/>
              <a:defRPr sz="2800" b="1">
                <a:solidFill>
                  <a:srgbClr val="434343"/>
                </a:solidFill>
                <a:latin typeface="Source Sans Pro"/>
                <a:ea typeface="Source Sans Pro"/>
                <a:cs typeface="Source Sans Pro"/>
                <a:sym typeface="Source Sans Pro"/>
              </a:defRPr>
            </a:lvl3pPr>
            <a:lvl4pPr lvl="3" algn="l" rtl="0">
              <a:lnSpc>
                <a:spcPct val="100000"/>
              </a:lnSpc>
              <a:spcBef>
                <a:spcPts val="0"/>
              </a:spcBef>
              <a:spcAft>
                <a:spcPts val="0"/>
              </a:spcAft>
              <a:buClr>
                <a:srgbClr val="434343"/>
              </a:buClr>
              <a:buSzPts val="2800"/>
              <a:buNone/>
              <a:defRPr sz="2800" b="1">
                <a:solidFill>
                  <a:srgbClr val="434343"/>
                </a:solidFill>
                <a:latin typeface="Source Sans Pro"/>
                <a:ea typeface="Source Sans Pro"/>
                <a:cs typeface="Source Sans Pro"/>
                <a:sym typeface="Source Sans Pro"/>
              </a:defRPr>
            </a:lvl4pPr>
            <a:lvl5pPr lvl="4" algn="l" rtl="0">
              <a:lnSpc>
                <a:spcPct val="100000"/>
              </a:lnSpc>
              <a:spcBef>
                <a:spcPts val="0"/>
              </a:spcBef>
              <a:spcAft>
                <a:spcPts val="0"/>
              </a:spcAft>
              <a:buClr>
                <a:srgbClr val="434343"/>
              </a:buClr>
              <a:buSzPts val="2800"/>
              <a:buNone/>
              <a:defRPr sz="2800" b="1">
                <a:solidFill>
                  <a:srgbClr val="434343"/>
                </a:solidFill>
                <a:latin typeface="Source Sans Pro"/>
                <a:ea typeface="Source Sans Pro"/>
                <a:cs typeface="Source Sans Pro"/>
                <a:sym typeface="Source Sans Pro"/>
              </a:defRPr>
            </a:lvl5pPr>
            <a:lvl6pPr lvl="5" algn="l" rtl="0">
              <a:lnSpc>
                <a:spcPct val="100000"/>
              </a:lnSpc>
              <a:spcBef>
                <a:spcPts val="0"/>
              </a:spcBef>
              <a:spcAft>
                <a:spcPts val="0"/>
              </a:spcAft>
              <a:buClr>
                <a:srgbClr val="434343"/>
              </a:buClr>
              <a:buSzPts val="2800"/>
              <a:buNone/>
              <a:defRPr sz="2800" b="1">
                <a:solidFill>
                  <a:srgbClr val="434343"/>
                </a:solidFill>
                <a:latin typeface="Source Sans Pro"/>
                <a:ea typeface="Source Sans Pro"/>
                <a:cs typeface="Source Sans Pro"/>
                <a:sym typeface="Source Sans Pro"/>
              </a:defRPr>
            </a:lvl6pPr>
            <a:lvl7pPr lvl="6" algn="l" rtl="0">
              <a:lnSpc>
                <a:spcPct val="100000"/>
              </a:lnSpc>
              <a:spcBef>
                <a:spcPts val="0"/>
              </a:spcBef>
              <a:spcAft>
                <a:spcPts val="0"/>
              </a:spcAft>
              <a:buClr>
                <a:srgbClr val="434343"/>
              </a:buClr>
              <a:buSzPts val="2800"/>
              <a:buNone/>
              <a:defRPr sz="2800" b="1">
                <a:solidFill>
                  <a:srgbClr val="434343"/>
                </a:solidFill>
                <a:latin typeface="Source Sans Pro"/>
                <a:ea typeface="Source Sans Pro"/>
                <a:cs typeface="Source Sans Pro"/>
                <a:sym typeface="Source Sans Pro"/>
              </a:defRPr>
            </a:lvl7pPr>
            <a:lvl8pPr lvl="7" algn="l" rtl="0">
              <a:lnSpc>
                <a:spcPct val="100000"/>
              </a:lnSpc>
              <a:spcBef>
                <a:spcPts val="0"/>
              </a:spcBef>
              <a:spcAft>
                <a:spcPts val="0"/>
              </a:spcAft>
              <a:buClr>
                <a:srgbClr val="434343"/>
              </a:buClr>
              <a:buSzPts val="2800"/>
              <a:buNone/>
              <a:defRPr sz="2800" b="1">
                <a:solidFill>
                  <a:srgbClr val="434343"/>
                </a:solidFill>
                <a:latin typeface="Source Sans Pro"/>
                <a:ea typeface="Source Sans Pro"/>
                <a:cs typeface="Source Sans Pro"/>
                <a:sym typeface="Source Sans Pro"/>
              </a:defRPr>
            </a:lvl8pPr>
            <a:lvl9pPr lvl="8" algn="l" rtl="0">
              <a:lnSpc>
                <a:spcPct val="100000"/>
              </a:lnSpc>
              <a:spcBef>
                <a:spcPts val="0"/>
              </a:spcBef>
              <a:spcAft>
                <a:spcPts val="0"/>
              </a:spcAft>
              <a:buClr>
                <a:srgbClr val="434343"/>
              </a:buClr>
              <a:buSzPts val="2800"/>
              <a:buNone/>
              <a:defRPr sz="2800" b="1">
                <a:solidFill>
                  <a:srgbClr val="434343"/>
                </a:solidFill>
                <a:latin typeface="Source Sans Pro"/>
                <a:ea typeface="Source Sans Pro"/>
                <a:cs typeface="Source Sans Pro"/>
                <a:sym typeface="Source Sans Pro"/>
              </a:defRPr>
            </a:lvl9pPr>
          </a:lstStyle>
          <a:p>
            <a:endParaRPr/>
          </a:p>
        </p:txBody>
      </p:sp>
      <p:sp>
        <p:nvSpPr>
          <p:cNvPr id="128" name="Google Shape;128;p31"/>
          <p:cNvSpPr txBox="1">
            <a:spLocks noGrp="1"/>
          </p:cNvSpPr>
          <p:nvPr>
            <p:ph type="body" idx="1"/>
          </p:nvPr>
        </p:nvSpPr>
        <p:spPr>
          <a:xfrm>
            <a:off x="308775" y="2286000"/>
            <a:ext cx="2690400" cy="22482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60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29" name="Google Shape;129;p31"/>
          <p:cNvSpPr txBox="1">
            <a:spLocks noGrp="1"/>
          </p:cNvSpPr>
          <p:nvPr>
            <p:ph type="body" idx="2"/>
          </p:nvPr>
        </p:nvSpPr>
        <p:spPr>
          <a:xfrm>
            <a:off x="3226538" y="2286000"/>
            <a:ext cx="2690400" cy="22482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60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30" name="Google Shape;130;p31"/>
          <p:cNvSpPr txBox="1">
            <a:spLocks noGrp="1"/>
          </p:cNvSpPr>
          <p:nvPr>
            <p:ph type="body" idx="3"/>
          </p:nvPr>
        </p:nvSpPr>
        <p:spPr>
          <a:xfrm>
            <a:off x="6140563" y="2286000"/>
            <a:ext cx="2690400" cy="22482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60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31" name="Google Shape;13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2">
  <p:cSld name="TITLE_AND_BODY_1_3_1">
    <p:spTree>
      <p:nvGrpSpPr>
        <p:cNvPr id="1" name="Shape 132"/>
        <p:cNvGrpSpPr/>
        <p:nvPr/>
      </p:nvGrpSpPr>
      <p:grpSpPr>
        <a:xfrm>
          <a:off x="0" y="0"/>
          <a:ext cx="0" cy="0"/>
          <a:chOff x="0" y="0"/>
          <a:chExt cx="0" cy="0"/>
        </a:xfrm>
      </p:grpSpPr>
      <p:sp>
        <p:nvSpPr>
          <p:cNvPr id="133" name="Google Shape;133;p32"/>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134" name="Google Shape;134;p32"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135" name="Google Shape;135;p32"/>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BD1C2B"/>
        </a:solidFill>
        <a:effectLst/>
      </p:bgPr>
    </p:bg>
    <p:spTree>
      <p:nvGrpSpPr>
        <p:cNvPr id="1" name="Shape 139"/>
        <p:cNvGrpSpPr/>
        <p:nvPr/>
      </p:nvGrpSpPr>
      <p:grpSpPr>
        <a:xfrm>
          <a:off x="0" y="0"/>
          <a:ext cx="0" cy="0"/>
          <a:chOff x="0" y="0"/>
          <a:chExt cx="0" cy="0"/>
        </a:xfrm>
      </p:grpSpPr>
      <p:sp>
        <p:nvSpPr>
          <p:cNvPr id="140" name="Google Shape;140;p34"/>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200"/>
              <a:buFont typeface="Source Sans Pro"/>
              <a:buNone/>
              <a:defRPr sz="4200">
                <a:solidFill>
                  <a:srgbClr val="FFFFFF"/>
                </a:solidFill>
                <a:latin typeface="Source Sans Pro"/>
                <a:ea typeface="Source Sans Pro"/>
                <a:cs typeface="Source Sans Pro"/>
                <a:sym typeface="Source Sans Pro"/>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1" name="Google Shape;141;p34"/>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pic>
        <p:nvPicPr>
          <p:cNvPr id="142" name="Google Shape;142;p34"/>
          <p:cNvPicPr preferRelativeResize="0"/>
          <p:nvPr/>
        </p:nvPicPr>
        <p:blipFill>
          <a:blip r:embed="rId2">
            <a:alphaModFix/>
          </a:blip>
          <a:stretch>
            <a:fillRect/>
          </a:stretch>
        </p:blipFill>
        <p:spPr>
          <a:xfrm>
            <a:off x="7572925" y="4623325"/>
            <a:ext cx="1113875" cy="2153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enter slide">
  <p:cSld name="TITLE_1">
    <p:bg>
      <p:bgPr>
        <a:solidFill>
          <a:srgbClr val="FFFFFF"/>
        </a:solidFill>
        <a:effectLst/>
      </p:bgPr>
    </p:bg>
    <p:spTree>
      <p:nvGrpSpPr>
        <p:cNvPr id="1" name="Shape 143"/>
        <p:cNvGrpSpPr/>
        <p:nvPr/>
      </p:nvGrpSpPr>
      <p:grpSpPr>
        <a:xfrm>
          <a:off x="0" y="0"/>
          <a:ext cx="0" cy="0"/>
          <a:chOff x="0" y="0"/>
          <a:chExt cx="0" cy="0"/>
        </a:xfrm>
      </p:grpSpPr>
      <p:sp>
        <p:nvSpPr>
          <p:cNvPr id="144" name="Google Shape;144;p35"/>
          <p:cNvSpPr txBox="1">
            <a:spLocks noGrp="1"/>
          </p:cNvSpPr>
          <p:nvPr>
            <p:ph type="ctrTitle"/>
          </p:nvPr>
        </p:nvSpPr>
        <p:spPr>
          <a:xfrm>
            <a:off x="685800" y="239217"/>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3600"/>
              <a:buFont typeface="Source Sans Pro"/>
              <a:buNone/>
              <a:defRPr>
                <a:solidFill>
                  <a:srgbClr val="000000"/>
                </a:solidFill>
                <a:latin typeface="Source Sans Pro"/>
                <a:ea typeface="Source Sans Pro"/>
                <a:cs typeface="Source Sans Pro"/>
                <a:sym typeface="Source Sans Pro"/>
              </a:defRPr>
            </a:lvl1pPr>
            <a:lvl2pPr lvl="1" algn="ctr" rtl="0">
              <a:spcBef>
                <a:spcPts val="0"/>
              </a:spcBef>
              <a:spcAft>
                <a:spcPts val="0"/>
              </a:spcAft>
              <a:buClr>
                <a:srgbClr val="000000"/>
              </a:buClr>
              <a:buSzPts val="3600"/>
              <a:buNone/>
              <a:defRPr>
                <a:solidFill>
                  <a:srgbClr val="000000"/>
                </a:solidFill>
              </a:defRPr>
            </a:lvl2pPr>
            <a:lvl3pPr lvl="2" algn="ctr" rtl="0">
              <a:spcBef>
                <a:spcPts val="0"/>
              </a:spcBef>
              <a:spcAft>
                <a:spcPts val="0"/>
              </a:spcAft>
              <a:buClr>
                <a:srgbClr val="000000"/>
              </a:buClr>
              <a:buSzPts val="3600"/>
              <a:buNone/>
              <a:defRPr>
                <a:solidFill>
                  <a:srgbClr val="000000"/>
                </a:solidFill>
              </a:defRPr>
            </a:lvl3pPr>
            <a:lvl4pPr lvl="3" algn="ctr" rtl="0">
              <a:spcBef>
                <a:spcPts val="0"/>
              </a:spcBef>
              <a:spcAft>
                <a:spcPts val="0"/>
              </a:spcAft>
              <a:buClr>
                <a:srgbClr val="000000"/>
              </a:buClr>
              <a:buSzPts val="3600"/>
              <a:buNone/>
              <a:defRPr>
                <a:solidFill>
                  <a:srgbClr val="000000"/>
                </a:solidFill>
              </a:defRPr>
            </a:lvl4pPr>
            <a:lvl5pPr lvl="4" algn="ctr" rtl="0">
              <a:spcBef>
                <a:spcPts val="0"/>
              </a:spcBef>
              <a:spcAft>
                <a:spcPts val="0"/>
              </a:spcAft>
              <a:buClr>
                <a:srgbClr val="000000"/>
              </a:buClr>
              <a:buSzPts val="3600"/>
              <a:buNone/>
              <a:defRPr>
                <a:solidFill>
                  <a:srgbClr val="000000"/>
                </a:solidFill>
              </a:defRPr>
            </a:lvl5pPr>
            <a:lvl6pPr lvl="5" algn="ctr" rtl="0">
              <a:spcBef>
                <a:spcPts val="0"/>
              </a:spcBef>
              <a:spcAft>
                <a:spcPts val="0"/>
              </a:spcAft>
              <a:buClr>
                <a:srgbClr val="000000"/>
              </a:buClr>
              <a:buSzPts val="3600"/>
              <a:buNone/>
              <a:defRPr>
                <a:solidFill>
                  <a:srgbClr val="000000"/>
                </a:solidFill>
              </a:defRPr>
            </a:lvl6pPr>
            <a:lvl7pPr lvl="6" algn="ctr" rtl="0">
              <a:spcBef>
                <a:spcPts val="0"/>
              </a:spcBef>
              <a:spcAft>
                <a:spcPts val="0"/>
              </a:spcAft>
              <a:buClr>
                <a:srgbClr val="000000"/>
              </a:buClr>
              <a:buSzPts val="3600"/>
              <a:buNone/>
              <a:defRPr>
                <a:solidFill>
                  <a:srgbClr val="000000"/>
                </a:solidFill>
              </a:defRPr>
            </a:lvl7pPr>
            <a:lvl8pPr lvl="7" algn="ctr" rtl="0">
              <a:spcBef>
                <a:spcPts val="0"/>
              </a:spcBef>
              <a:spcAft>
                <a:spcPts val="0"/>
              </a:spcAft>
              <a:buClr>
                <a:srgbClr val="000000"/>
              </a:buClr>
              <a:buSzPts val="3600"/>
              <a:buNone/>
              <a:defRPr>
                <a:solidFill>
                  <a:srgbClr val="000000"/>
                </a:solidFill>
              </a:defRPr>
            </a:lvl8pPr>
            <a:lvl9pPr lvl="8" algn="ctr" rtl="0">
              <a:spcBef>
                <a:spcPts val="0"/>
              </a:spcBef>
              <a:spcAft>
                <a:spcPts val="0"/>
              </a:spcAft>
              <a:buClr>
                <a:srgbClr val="000000"/>
              </a:buClr>
              <a:buSzPts val="3600"/>
              <a:buNone/>
              <a:defRPr>
                <a:solidFill>
                  <a:srgbClr val="000000"/>
                </a:solidFill>
              </a:defRPr>
            </a:lvl9pPr>
          </a:lstStyle>
          <a:p>
            <a:endParaRPr/>
          </a:p>
        </p:txBody>
      </p:sp>
      <p:sp>
        <p:nvSpPr>
          <p:cNvPr id="145" name="Google Shape;145;p35"/>
          <p:cNvSpPr txBox="1">
            <a:spLocks noGrp="1"/>
          </p:cNvSpPr>
          <p:nvPr>
            <p:ph type="body" idx="1"/>
          </p:nvPr>
        </p:nvSpPr>
        <p:spPr>
          <a:xfrm>
            <a:off x="1571075" y="2402225"/>
            <a:ext cx="6001800" cy="12003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marL="914400" lvl="1"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marL="1371600" lvl="2"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marL="1828800" lvl="3"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marL="2286000" lvl="4"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marL="2743200" lvl="5"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marL="3200400" lvl="6"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marL="3657600" lvl="7"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marL="4114800" lvl="8"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a:endParaRPr/>
          </a:p>
        </p:txBody>
      </p:sp>
      <p:pic>
        <p:nvPicPr>
          <p:cNvPr id="146" name="Google Shape;146;p35" descr="hyp-black.png"/>
          <p:cNvPicPr preferRelativeResize="0"/>
          <p:nvPr/>
        </p:nvPicPr>
        <p:blipFill>
          <a:blip r:embed="rId2">
            <a:alphaModFix/>
          </a:blip>
          <a:stretch>
            <a:fillRect/>
          </a:stretch>
        </p:blipFill>
        <p:spPr>
          <a:xfrm>
            <a:off x="8635473" y="4633775"/>
            <a:ext cx="217250" cy="2634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9" name="Google Shape;149;p36"/>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marL="914400" lvl="1"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marL="1371600" lvl="2"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marL="1828800" lvl="3"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marL="2286000" lvl="4"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marL="2743200" lvl="5"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marL="3200400" lvl="6"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marL="3657600" lvl="7"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marL="4114800" lvl="8"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a:endParaRPr/>
          </a:p>
        </p:txBody>
      </p:sp>
      <p:pic>
        <p:nvPicPr>
          <p:cNvPr id="150" name="Google Shape;150;p36" descr="hyp-black.png"/>
          <p:cNvPicPr preferRelativeResize="0"/>
          <p:nvPr/>
        </p:nvPicPr>
        <p:blipFill>
          <a:blip r:embed="rId2">
            <a:alphaModFix/>
          </a:blip>
          <a:stretch>
            <a:fillRect/>
          </a:stretch>
        </p:blipFill>
        <p:spPr>
          <a:xfrm>
            <a:off x="8635473" y="4633775"/>
            <a:ext cx="217250" cy="2634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3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3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Font typeface="Source Serif Pro"/>
              <a:buNone/>
              <a:defRPr sz="1800">
                <a:latin typeface="Source Serif Pro"/>
                <a:ea typeface="Source Serif Pro"/>
                <a:cs typeface="Source Serif Pro"/>
                <a:sym typeface="Source Serif Pro"/>
              </a:defRPr>
            </a:lvl1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56"/>
        <p:cNvGrpSpPr/>
        <p:nvPr/>
      </p:nvGrpSpPr>
      <p:grpSpPr>
        <a:xfrm>
          <a:off x="0" y="0"/>
          <a:ext cx="0" cy="0"/>
          <a:chOff x="0" y="0"/>
          <a:chExt cx="0" cy="0"/>
        </a:xfrm>
      </p:grpSpPr>
      <p:sp>
        <p:nvSpPr>
          <p:cNvPr id="157" name="Google Shape;157;p40"/>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158" name="Google Shape;158;p40"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159" name="Google Shape;159;p40"/>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60"/>
        <p:cNvGrpSpPr/>
        <p:nvPr/>
      </p:nvGrpSpPr>
      <p:grpSpPr>
        <a:xfrm>
          <a:off x="0" y="0"/>
          <a:ext cx="0" cy="0"/>
          <a:chOff x="0" y="0"/>
          <a:chExt cx="0" cy="0"/>
        </a:xfrm>
      </p:grpSpPr>
      <p:sp>
        <p:nvSpPr>
          <p:cNvPr id="161" name="Google Shape;161;p41"/>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162" name="Google Shape;162;p41"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163" name="Google Shape;163;p41"/>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7"/>
        <p:cNvGrpSpPr/>
        <p:nvPr/>
      </p:nvGrpSpPr>
      <p:grpSpPr>
        <a:xfrm>
          <a:off x="0" y="0"/>
          <a:ext cx="0" cy="0"/>
          <a:chOff x="0" y="0"/>
          <a:chExt cx="0" cy="0"/>
        </a:xfrm>
      </p:grpSpPr>
      <p:sp>
        <p:nvSpPr>
          <p:cNvPr id="168" name="Google Shape;168;p43"/>
          <p:cNvSpPr txBox="1">
            <a:spLocks noGrp="1"/>
          </p:cNvSpPr>
          <p:nvPr>
            <p:ph type="subTitle" idx="1"/>
          </p:nvPr>
        </p:nvSpPr>
        <p:spPr>
          <a:xfrm>
            <a:off x="2623600" y="2618725"/>
            <a:ext cx="5922600" cy="738900"/>
          </a:xfrm>
          <a:prstGeom prst="rect">
            <a:avLst/>
          </a:prstGeom>
        </p:spPr>
        <p:txBody>
          <a:bodyPr spcFirstLastPara="1" wrap="square" lIns="91425" tIns="91425" rIns="91425" bIns="91425" anchor="t" anchorCtr="0">
            <a:noAutofit/>
          </a:bodyPr>
          <a:lstStyle>
            <a:lvl1pPr lvl="0" rtl="0">
              <a:spcBef>
                <a:spcPts val="600"/>
              </a:spcBef>
              <a:spcAft>
                <a:spcPts val="0"/>
              </a:spcAft>
              <a:buNone/>
              <a:defRPr b="1">
                <a:latin typeface="Source Sans Pro"/>
                <a:ea typeface="Source Sans Pro"/>
                <a:cs typeface="Source Sans Pro"/>
                <a:sym typeface="Source Sans Pro"/>
              </a:defRPr>
            </a:lvl1pPr>
            <a:lvl2pPr lvl="1" rtl="0">
              <a:spcBef>
                <a:spcPts val="600"/>
              </a:spcBef>
              <a:spcAft>
                <a:spcPts val="0"/>
              </a:spcAft>
              <a:buNone/>
              <a:defRPr b="1">
                <a:latin typeface="Source Sans Pro"/>
                <a:ea typeface="Source Sans Pro"/>
                <a:cs typeface="Source Sans Pro"/>
                <a:sym typeface="Source Sans Pro"/>
              </a:defRPr>
            </a:lvl2pPr>
            <a:lvl3pPr lvl="2" rtl="0">
              <a:spcBef>
                <a:spcPts val="600"/>
              </a:spcBef>
              <a:spcAft>
                <a:spcPts val="0"/>
              </a:spcAft>
              <a:buNone/>
              <a:defRPr b="1">
                <a:latin typeface="Source Sans Pro"/>
                <a:ea typeface="Source Sans Pro"/>
                <a:cs typeface="Source Sans Pro"/>
                <a:sym typeface="Source Sans Pro"/>
              </a:defRPr>
            </a:lvl3pPr>
            <a:lvl4pPr lvl="3" rtl="0">
              <a:spcBef>
                <a:spcPts val="600"/>
              </a:spcBef>
              <a:spcAft>
                <a:spcPts val="0"/>
              </a:spcAft>
              <a:buNone/>
              <a:defRPr b="1">
                <a:latin typeface="Source Sans Pro"/>
                <a:ea typeface="Source Sans Pro"/>
                <a:cs typeface="Source Sans Pro"/>
                <a:sym typeface="Source Sans Pro"/>
              </a:defRPr>
            </a:lvl4pPr>
            <a:lvl5pPr lvl="4" rtl="0">
              <a:spcBef>
                <a:spcPts val="600"/>
              </a:spcBef>
              <a:spcAft>
                <a:spcPts val="0"/>
              </a:spcAft>
              <a:buNone/>
              <a:defRPr b="1">
                <a:latin typeface="Source Sans Pro"/>
                <a:ea typeface="Source Sans Pro"/>
                <a:cs typeface="Source Sans Pro"/>
                <a:sym typeface="Source Sans Pro"/>
              </a:defRPr>
            </a:lvl5pPr>
            <a:lvl6pPr lvl="5" rtl="0">
              <a:spcBef>
                <a:spcPts val="600"/>
              </a:spcBef>
              <a:spcAft>
                <a:spcPts val="0"/>
              </a:spcAft>
              <a:buNone/>
              <a:defRPr b="1">
                <a:latin typeface="Source Sans Pro"/>
                <a:ea typeface="Source Sans Pro"/>
                <a:cs typeface="Source Sans Pro"/>
                <a:sym typeface="Source Sans Pro"/>
              </a:defRPr>
            </a:lvl6pPr>
            <a:lvl7pPr lvl="6" rtl="0">
              <a:spcBef>
                <a:spcPts val="600"/>
              </a:spcBef>
              <a:spcAft>
                <a:spcPts val="0"/>
              </a:spcAft>
              <a:buNone/>
              <a:defRPr b="1">
                <a:latin typeface="Source Sans Pro"/>
                <a:ea typeface="Source Sans Pro"/>
                <a:cs typeface="Source Sans Pro"/>
                <a:sym typeface="Source Sans Pro"/>
              </a:defRPr>
            </a:lvl7pPr>
            <a:lvl8pPr lvl="7" rtl="0">
              <a:spcBef>
                <a:spcPts val="600"/>
              </a:spcBef>
              <a:spcAft>
                <a:spcPts val="0"/>
              </a:spcAft>
              <a:buNone/>
              <a:defRPr b="1">
                <a:latin typeface="Source Sans Pro"/>
                <a:ea typeface="Source Sans Pro"/>
                <a:cs typeface="Source Sans Pro"/>
                <a:sym typeface="Source Sans Pro"/>
              </a:defRPr>
            </a:lvl8pPr>
            <a:lvl9pPr lvl="8" rtl="0">
              <a:spcBef>
                <a:spcPts val="600"/>
              </a:spcBef>
              <a:spcAft>
                <a:spcPts val="0"/>
              </a:spcAft>
              <a:buNone/>
              <a:defRPr b="1">
                <a:latin typeface="Source Sans Pro"/>
                <a:ea typeface="Source Sans Pro"/>
                <a:cs typeface="Source Sans Pro"/>
                <a:sym typeface="Source Sans Pro"/>
              </a:defRPr>
            </a:lvl9pPr>
          </a:lstStyle>
          <a:p>
            <a:endParaRPr/>
          </a:p>
        </p:txBody>
      </p:sp>
      <p:sp>
        <p:nvSpPr>
          <p:cNvPr id="169" name="Google Shape;169;p43"/>
          <p:cNvSpPr txBox="1">
            <a:spLocks noGrp="1"/>
          </p:cNvSpPr>
          <p:nvPr>
            <p:ph type="title"/>
          </p:nvPr>
        </p:nvSpPr>
        <p:spPr>
          <a:xfrm>
            <a:off x="2623600" y="1938375"/>
            <a:ext cx="5922600" cy="779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4200"/>
            </a:lvl1pPr>
            <a:lvl2pPr lvl="1" rtl="0">
              <a:spcBef>
                <a:spcPts val="0"/>
              </a:spcBef>
              <a:spcAft>
                <a:spcPts val="0"/>
              </a:spcAft>
              <a:buNone/>
              <a:defRPr sz="4200"/>
            </a:lvl2pPr>
            <a:lvl3pPr lvl="2" rtl="0">
              <a:spcBef>
                <a:spcPts val="0"/>
              </a:spcBef>
              <a:spcAft>
                <a:spcPts val="0"/>
              </a:spcAft>
              <a:buNone/>
              <a:defRPr sz="4200"/>
            </a:lvl3pPr>
            <a:lvl4pPr lvl="3" rtl="0">
              <a:spcBef>
                <a:spcPts val="0"/>
              </a:spcBef>
              <a:spcAft>
                <a:spcPts val="0"/>
              </a:spcAft>
              <a:buNone/>
              <a:defRPr sz="4200"/>
            </a:lvl4pPr>
            <a:lvl5pPr lvl="4" rtl="0">
              <a:spcBef>
                <a:spcPts val="0"/>
              </a:spcBef>
              <a:spcAft>
                <a:spcPts val="0"/>
              </a:spcAft>
              <a:buNone/>
              <a:defRPr sz="4200"/>
            </a:lvl5pPr>
            <a:lvl6pPr lvl="5" rtl="0">
              <a:spcBef>
                <a:spcPts val="0"/>
              </a:spcBef>
              <a:spcAft>
                <a:spcPts val="0"/>
              </a:spcAft>
              <a:buNone/>
              <a:defRPr sz="4200"/>
            </a:lvl6pPr>
            <a:lvl7pPr lvl="6" rtl="0">
              <a:spcBef>
                <a:spcPts val="0"/>
              </a:spcBef>
              <a:spcAft>
                <a:spcPts val="0"/>
              </a:spcAft>
              <a:buNone/>
              <a:defRPr sz="4200"/>
            </a:lvl7pPr>
            <a:lvl8pPr lvl="7" rtl="0">
              <a:spcBef>
                <a:spcPts val="0"/>
              </a:spcBef>
              <a:spcAft>
                <a:spcPts val="0"/>
              </a:spcAft>
              <a:buNone/>
              <a:defRPr sz="4200"/>
            </a:lvl8pPr>
            <a:lvl9pPr lvl="8" rtl="0">
              <a:spcBef>
                <a:spcPts val="0"/>
              </a:spcBef>
              <a:spcAft>
                <a:spcPts val="0"/>
              </a:spcAft>
              <a:buNone/>
              <a:defRPr sz="4200"/>
            </a:lvl9pPr>
          </a:lstStyle>
          <a:p>
            <a:endParaRPr/>
          </a:p>
        </p:txBody>
      </p:sp>
      <p:pic>
        <p:nvPicPr>
          <p:cNvPr id="170" name="Google Shape;170;p43"/>
          <p:cNvPicPr preferRelativeResize="0"/>
          <p:nvPr/>
        </p:nvPicPr>
        <p:blipFill>
          <a:blip r:embed="rId2">
            <a:alphaModFix/>
          </a:blip>
          <a:stretch>
            <a:fillRect/>
          </a:stretch>
        </p:blipFill>
        <p:spPr>
          <a:xfrm>
            <a:off x="1256425" y="1998475"/>
            <a:ext cx="633250" cy="738750"/>
          </a:xfrm>
          <a:prstGeom prst="rect">
            <a:avLst/>
          </a:prstGeom>
          <a:noFill/>
          <a:ln>
            <a:noFill/>
          </a:ln>
        </p:spPr>
      </p:pic>
      <p:cxnSp>
        <p:nvCxnSpPr>
          <p:cNvPr id="171" name="Google Shape;171;p43"/>
          <p:cNvCxnSpPr/>
          <p:nvPr/>
        </p:nvCxnSpPr>
        <p:spPr>
          <a:xfrm>
            <a:off x="2378575" y="1166850"/>
            <a:ext cx="0" cy="2809800"/>
          </a:xfrm>
          <a:prstGeom prst="straightConnector1">
            <a:avLst/>
          </a:prstGeom>
          <a:noFill/>
          <a:ln w="19050" cap="flat" cmpd="sng">
            <a:solidFill>
              <a:srgbClr val="666666"/>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p:cSld name="TITLE_1">
    <p:spTree>
      <p:nvGrpSpPr>
        <p:cNvPr id="1" name="Shape 172"/>
        <p:cNvGrpSpPr/>
        <p:nvPr/>
      </p:nvGrpSpPr>
      <p:grpSpPr>
        <a:xfrm>
          <a:off x="0" y="0"/>
          <a:ext cx="0" cy="0"/>
          <a:chOff x="0" y="0"/>
          <a:chExt cx="0" cy="0"/>
        </a:xfrm>
      </p:grpSpPr>
      <p:sp>
        <p:nvSpPr>
          <p:cNvPr id="173" name="Google Shape;173;p44"/>
          <p:cNvSpPr txBox="1">
            <a:spLocks noGrp="1"/>
          </p:cNvSpPr>
          <p:nvPr>
            <p:ph type="title"/>
          </p:nvPr>
        </p:nvSpPr>
        <p:spPr>
          <a:xfrm>
            <a:off x="2623600" y="1938375"/>
            <a:ext cx="5922600" cy="779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a:endParaRPr/>
          </a:p>
        </p:txBody>
      </p:sp>
      <p:pic>
        <p:nvPicPr>
          <p:cNvPr id="174" name="Google Shape;174;p44"/>
          <p:cNvPicPr preferRelativeResize="0"/>
          <p:nvPr/>
        </p:nvPicPr>
        <p:blipFill>
          <a:blip r:embed="rId2">
            <a:alphaModFix/>
          </a:blip>
          <a:stretch>
            <a:fillRect/>
          </a:stretch>
        </p:blipFill>
        <p:spPr>
          <a:xfrm>
            <a:off x="1256425" y="1998475"/>
            <a:ext cx="633250" cy="738750"/>
          </a:xfrm>
          <a:prstGeom prst="rect">
            <a:avLst/>
          </a:prstGeom>
          <a:noFill/>
          <a:ln>
            <a:noFill/>
          </a:ln>
        </p:spPr>
      </p:pic>
      <p:cxnSp>
        <p:nvCxnSpPr>
          <p:cNvPr id="175" name="Google Shape;175;p44"/>
          <p:cNvCxnSpPr/>
          <p:nvPr/>
        </p:nvCxnSpPr>
        <p:spPr>
          <a:xfrm>
            <a:off x="2378575" y="1166850"/>
            <a:ext cx="0" cy="2809800"/>
          </a:xfrm>
          <a:prstGeom prst="straightConnector1">
            <a:avLst/>
          </a:prstGeom>
          <a:noFill/>
          <a:ln w="19050" cap="flat" cmpd="sng">
            <a:solidFill>
              <a:srgbClr val="666666"/>
            </a:solidFill>
            <a:prstDash val="solid"/>
            <a:round/>
            <a:headEnd type="none" w="med" len="med"/>
            <a:tailEnd type="none" w="med" len="me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6"/>
        <p:cNvGrpSpPr/>
        <p:nvPr/>
      </p:nvGrpSpPr>
      <p:grpSpPr>
        <a:xfrm>
          <a:off x="0" y="0"/>
          <a:ext cx="0" cy="0"/>
          <a:chOff x="0" y="0"/>
          <a:chExt cx="0" cy="0"/>
        </a:xfrm>
      </p:grpSpPr>
      <p:sp>
        <p:nvSpPr>
          <p:cNvPr id="177" name="Google Shape;177;p45"/>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178" name="Google Shape;178;p45"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179" name="Google Shape;179;p45"/>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_AND_BODY_1">
    <p:spTree>
      <p:nvGrpSpPr>
        <p:cNvPr id="1" name="Shape 180"/>
        <p:cNvGrpSpPr/>
        <p:nvPr/>
      </p:nvGrpSpPr>
      <p:grpSpPr>
        <a:xfrm>
          <a:off x="0" y="0"/>
          <a:ext cx="0" cy="0"/>
          <a:chOff x="0" y="0"/>
          <a:chExt cx="0" cy="0"/>
        </a:xfrm>
      </p:grpSpPr>
      <p:pic>
        <p:nvPicPr>
          <p:cNvPr id="181" name="Google Shape;181;p46"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182" name="Google Shape;182;p46"/>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Source Sans Pro"/>
              <a:buNone/>
              <a:defRPr sz="30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3"/>
        <p:cNvGrpSpPr/>
        <p:nvPr/>
      </p:nvGrpSpPr>
      <p:grpSpPr>
        <a:xfrm>
          <a:off x="0" y="0"/>
          <a:ext cx="0" cy="0"/>
          <a:chOff x="0" y="0"/>
          <a:chExt cx="0" cy="0"/>
        </a:xfrm>
      </p:grpSpPr>
      <p:pic>
        <p:nvPicPr>
          <p:cNvPr id="184" name="Google Shape;184;p47"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1">
  <p:cSld name="TITLE_AND_BODY_1_1">
    <p:spTree>
      <p:nvGrpSpPr>
        <p:cNvPr id="1" name="Shape 185"/>
        <p:cNvGrpSpPr/>
        <p:nvPr/>
      </p:nvGrpSpPr>
      <p:grpSpPr>
        <a:xfrm>
          <a:off x="0" y="0"/>
          <a:ext cx="0" cy="0"/>
          <a:chOff x="0" y="0"/>
          <a:chExt cx="0" cy="0"/>
        </a:xfrm>
      </p:grpSpPr>
      <p:sp>
        <p:nvSpPr>
          <p:cNvPr id="186" name="Google Shape;186;p48"/>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187" name="Google Shape;187;p48"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188" name="Google Shape;188;p48"/>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 1">
  <p:cSld name="TITLE_AND_BODY_1_1_1">
    <p:spTree>
      <p:nvGrpSpPr>
        <p:cNvPr id="1" name="Shape 189"/>
        <p:cNvGrpSpPr/>
        <p:nvPr/>
      </p:nvGrpSpPr>
      <p:grpSpPr>
        <a:xfrm>
          <a:off x="0" y="0"/>
          <a:ext cx="0" cy="0"/>
          <a:chOff x="0" y="0"/>
          <a:chExt cx="0" cy="0"/>
        </a:xfrm>
      </p:grpSpPr>
      <p:sp>
        <p:nvSpPr>
          <p:cNvPr id="190" name="Google Shape;190;p49"/>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191" name="Google Shape;191;p49"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192" name="Google Shape;192;p49"/>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BD1C2B"/>
        </a:solidFill>
        <a:effectLst/>
      </p:bgPr>
    </p:bg>
    <p:spTree>
      <p:nvGrpSpPr>
        <p:cNvPr id="1" name="Shape 196"/>
        <p:cNvGrpSpPr/>
        <p:nvPr/>
      </p:nvGrpSpPr>
      <p:grpSpPr>
        <a:xfrm>
          <a:off x="0" y="0"/>
          <a:ext cx="0" cy="0"/>
          <a:chOff x="0" y="0"/>
          <a:chExt cx="0" cy="0"/>
        </a:xfrm>
      </p:grpSpPr>
      <p:sp>
        <p:nvSpPr>
          <p:cNvPr id="197" name="Google Shape;197;p51"/>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200"/>
              <a:buFont typeface="Source Sans Pro"/>
              <a:buNone/>
              <a:defRPr sz="4200">
                <a:solidFill>
                  <a:srgbClr val="FFFFFF"/>
                </a:solidFill>
                <a:latin typeface="Source Sans Pro"/>
                <a:ea typeface="Source Sans Pro"/>
                <a:cs typeface="Source Sans Pro"/>
                <a:sym typeface="Source Sans Pro"/>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8" name="Google Shape;198;p51"/>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pic>
        <p:nvPicPr>
          <p:cNvPr id="199" name="Google Shape;199;p51"/>
          <p:cNvPicPr preferRelativeResize="0"/>
          <p:nvPr/>
        </p:nvPicPr>
        <p:blipFill>
          <a:blip r:embed="rId2">
            <a:alphaModFix/>
          </a:blip>
          <a:stretch>
            <a:fillRect/>
          </a:stretch>
        </p:blipFill>
        <p:spPr>
          <a:xfrm>
            <a:off x="7572925" y="4623325"/>
            <a:ext cx="1113875" cy="21537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enter slide">
  <p:cSld name="TITLE_1">
    <p:bg>
      <p:bgPr>
        <a:solidFill>
          <a:srgbClr val="FFFFFF"/>
        </a:solidFill>
        <a:effectLst/>
      </p:bgPr>
    </p:bg>
    <p:spTree>
      <p:nvGrpSpPr>
        <p:cNvPr id="1" name="Shape 200"/>
        <p:cNvGrpSpPr/>
        <p:nvPr/>
      </p:nvGrpSpPr>
      <p:grpSpPr>
        <a:xfrm>
          <a:off x="0" y="0"/>
          <a:ext cx="0" cy="0"/>
          <a:chOff x="0" y="0"/>
          <a:chExt cx="0" cy="0"/>
        </a:xfrm>
      </p:grpSpPr>
      <p:sp>
        <p:nvSpPr>
          <p:cNvPr id="201" name="Google Shape;201;p52"/>
          <p:cNvSpPr txBox="1">
            <a:spLocks noGrp="1"/>
          </p:cNvSpPr>
          <p:nvPr>
            <p:ph type="ctrTitle"/>
          </p:nvPr>
        </p:nvSpPr>
        <p:spPr>
          <a:xfrm>
            <a:off x="685800" y="239217"/>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3600"/>
              <a:buFont typeface="Source Sans Pro"/>
              <a:buNone/>
              <a:defRPr>
                <a:solidFill>
                  <a:srgbClr val="000000"/>
                </a:solidFill>
                <a:latin typeface="Source Sans Pro"/>
                <a:ea typeface="Source Sans Pro"/>
                <a:cs typeface="Source Sans Pro"/>
                <a:sym typeface="Source Sans Pro"/>
              </a:defRPr>
            </a:lvl1pPr>
            <a:lvl2pPr lvl="1" algn="ctr" rtl="0">
              <a:spcBef>
                <a:spcPts val="0"/>
              </a:spcBef>
              <a:spcAft>
                <a:spcPts val="0"/>
              </a:spcAft>
              <a:buClr>
                <a:srgbClr val="000000"/>
              </a:buClr>
              <a:buSzPts val="3600"/>
              <a:buNone/>
              <a:defRPr>
                <a:solidFill>
                  <a:srgbClr val="000000"/>
                </a:solidFill>
              </a:defRPr>
            </a:lvl2pPr>
            <a:lvl3pPr lvl="2" algn="ctr" rtl="0">
              <a:spcBef>
                <a:spcPts val="0"/>
              </a:spcBef>
              <a:spcAft>
                <a:spcPts val="0"/>
              </a:spcAft>
              <a:buClr>
                <a:srgbClr val="000000"/>
              </a:buClr>
              <a:buSzPts val="3600"/>
              <a:buNone/>
              <a:defRPr>
                <a:solidFill>
                  <a:srgbClr val="000000"/>
                </a:solidFill>
              </a:defRPr>
            </a:lvl3pPr>
            <a:lvl4pPr lvl="3" algn="ctr" rtl="0">
              <a:spcBef>
                <a:spcPts val="0"/>
              </a:spcBef>
              <a:spcAft>
                <a:spcPts val="0"/>
              </a:spcAft>
              <a:buClr>
                <a:srgbClr val="000000"/>
              </a:buClr>
              <a:buSzPts val="3600"/>
              <a:buNone/>
              <a:defRPr>
                <a:solidFill>
                  <a:srgbClr val="000000"/>
                </a:solidFill>
              </a:defRPr>
            </a:lvl4pPr>
            <a:lvl5pPr lvl="4" algn="ctr" rtl="0">
              <a:spcBef>
                <a:spcPts val="0"/>
              </a:spcBef>
              <a:spcAft>
                <a:spcPts val="0"/>
              </a:spcAft>
              <a:buClr>
                <a:srgbClr val="000000"/>
              </a:buClr>
              <a:buSzPts val="3600"/>
              <a:buNone/>
              <a:defRPr>
                <a:solidFill>
                  <a:srgbClr val="000000"/>
                </a:solidFill>
              </a:defRPr>
            </a:lvl5pPr>
            <a:lvl6pPr lvl="5" algn="ctr" rtl="0">
              <a:spcBef>
                <a:spcPts val="0"/>
              </a:spcBef>
              <a:spcAft>
                <a:spcPts val="0"/>
              </a:spcAft>
              <a:buClr>
                <a:srgbClr val="000000"/>
              </a:buClr>
              <a:buSzPts val="3600"/>
              <a:buNone/>
              <a:defRPr>
                <a:solidFill>
                  <a:srgbClr val="000000"/>
                </a:solidFill>
              </a:defRPr>
            </a:lvl6pPr>
            <a:lvl7pPr lvl="6" algn="ctr" rtl="0">
              <a:spcBef>
                <a:spcPts val="0"/>
              </a:spcBef>
              <a:spcAft>
                <a:spcPts val="0"/>
              </a:spcAft>
              <a:buClr>
                <a:srgbClr val="000000"/>
              </a:buClr>
              <a:buSzPts val="3600"/>
              <a:buNone/>
              <a:defRPr>
                <a:solidFill>
                  <a:srgbClr val="000000"/>
                </a:solidFill>
              </a:defRPr>
            </a:lvl7pPr>
            <a:lvl8pPr lvl="7" algn="ctr" rtl="0">
              <a:spcBef>
                <a:spcPts val="0"/>
              </a:spcBef>
              <a:spcAft>
                <a:spcPts val="0"/>
              </a:spcAft>
              <a:buClr>
                <a:srgbClr val="000000"/>
              </a:buClr>
              <a:buSzPts val="3600"/>
              <a:buNone/>
              <a:defRPr>
                <a:solidFill>
                  <a:srgbClr val="000000"/>
                </a:solidFill>
              </a:defRPr>
            </a:lvl8pPr>
            <a:lvl9pPr lvl="8" algn="ctr" rtl="0">
              <a:spcBef>
                <a:spcPts val="0"/>
              </a:spcBef>
              <a:spcAft>
                <a:spcPts val="0"/>
              </a:spcAft>
              <a:buClr>
                <a:srgbClr val="000000"/>
              </a:buClr>
              <a:buSzPts val="3600"/>
              <a:buNone/>
              <a:defRPr>
                <a:solidFill>
                  <a:srgbClr val="000000"/>
                </a:solidFill>
              </a:defRPr>
            </a:lvl9pPr>
          </a:lstStyle>
          <a:p>
            <a:endParaRPr/>
          </a:p>
        </p:txBody>
      </p:sp>
      <p:sp>
        <p:nvSpPr>
          <p:cNvPr id="202" name="Google Shape;202;p52"/>
          <p:cNvSpPr txBox="1">
            <a:spLocks noGrp="1"/>
          </p:cNvSpPr>
          <p:nvPr>
            <p:ph type="body" idx="1"/>
          </p:nvPr>
        </p:nvSpPr>
        <p:spPr>
          <a:xfrm>
            <a:off x="1571075" y="2402225"/>
            <a:ext cx="6001800" cy="12003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marL="914400" lvl="1"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marL="1371600" lvl="2"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marL="1828800" lvl="3"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marL="2286000" lvl="4"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marL="2743200" lvl="5"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marL="3200400" lvl="6"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marL="3657600" lvl="7"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marL="4114800" lvl="8" indent="-355600" algn="ctr"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a:endParaRPr/>
          </a:p>
        </p:txBody>
      </p:sp>
      <p:pic>
        <p:nvPicPr>
          <p:cNvPr id="203" name="Google Shape;203;p52"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4"/>
        <p:cNvGrpSpPr/>
        <p:nvPr/>
      </p:nvGrpSpPr>
      <p:grpSpPr>
        <a:xfrm>
          <a:off x="0" y="0"/>
          <a:ext cx="0" cy="0"/>
          <a:chOff x="0" y="0"/>
          <a:chExt cx="0" cy="0"/>
        </a:xfrm>
      </p:grpSpPr>
      <p:sp>
        <p:nvSpPr>
          <p:cNvPr id="205" name="Google Shape;205;p53"/>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06" name="Google Shape;206;p53"/>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marL="914400" lvl="1"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marL="1371600" lvl="2"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marL="1828800" lvl="3"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marL="2286000" lvl="4"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marL="2743200" lvl="5"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marL="3200400" lvl="6"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marL="3657600" lvl="7"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marL="4114800" lvl="8" indent="-355600"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7"/>
        <p:cNvGrpSpPr/>
        <p:nvPr/>
      </p:nvGrpSpPr>
      <p:grpSpPr>
        <a:xfrm>
          <a:off x="0" y="0"/>
          <a:ext cx="0" cy="0"/>
          <a:chOff x="0" y="0"/>
          <a:chExt cx="0" cy="0"/>
        </a:xfrm>
      </p:grpSpPr>
      <p:sp>
        <p:nvSpPr>
          <p:cNvPr id="208" name="Google Shape;208;p5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209" name="Google Shape;209;p54"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0"/>
        <p:cNvGrpSpPr/>
        <p:nvPr/>
      </p:nvGrpSpPr>
      <p:grpSpPr>
        <a:xfrm>
          <a:off x="0" y="0"/>
          <a:ext cx="0" cy="0"/>
          <a:chOff x="0" y="0"/>
          <a:chExt cx="0" cy="0"/>
        </a:xfrm>
      </p:grpSpPr>
      <p:sp>
        <p:nvSpPr>
          <p:cNvPr id="211" name="Google Shape;211;p55"/>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Font typeface="Source Serif Pro"/>
              <a:buNone/>
              <a:defRPr sz="1800">
                <a:latin typeface="Source Serif Pro"/>
                <a:ea typeface="Source Serif Pro"/>
                <a:cs typeface="Source Serif Pro"/>
                <a:sym typeface="Source Serif Pro"/>
              </a:defRPr>
            </a:lvl1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1">
  <p:cSld name="TITLE_AND_BODY_1">
    <p:spTree>
      <p:nvGrpSpPr>
        <p:cNvPr id="1" name="Shape 213"/>
        <p:cNvGrpSpPr/>
        <p:nvPr/>
      </p:nvGrpSpPr>
      <p:grpSpPr>
        <a:xfrm>
          <a:off x="0" y="0"/>
          <a:ext cx="0" cy="0"/>
          <a:chOff x="0" y="0"/>
          <a:chExt cx="0" cy="0"/>
        </a:xfrm>
      </p:grpSpPr>
      <p:pic>
        <p:nvPicPr>
          <p:cNvPr id="214" name="Google Shape;214;p57"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215" name="Google Shape;215;p57"/>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Source Sans Pro"/>
              <a:buNone/>
              <a:defRPr sz="30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216"/>
        <p:cNvGrpSpPr/>
        <p:nvPr/>
      </p:nvGrpSpPr>
      <p:grpSpPr>
        <a:xfrm>
          <a:off x="0" y="0"/>
          <a:ext cx="0" cy="0"/>
          <a:chOff x="0" y="0"/>
          <a:chExt cx="0" cy="0"/>
        </a:xfrm>
      </p:grpSpPr>
      <p:sp>
        <p:nvSpPr>
          <p:cNvPr id="217" name="Google Shape;217;p58"/>
          <p:cNvSpPr txBox="1">
            <a:spLocks noGrp="1"/>
          </p:cNvSpPr>
          <p:nvPr>
            <p:ph type="subTitle" idx="1"/>
          </p:nvPr>
        </p:nvSpPr>
        <p:spPr>
          <a:xfrm>
            <a:off x="342000" y="621996"/>
            <a:ext cx="8520600" cy="4893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600"/>
              <a:buFont typeface="Source Serif Pro"/>
              <a:buNone/>
              <a:defRPr sz="1600">
                <a:latin typeface="Source Serif Pro"/>
                <a:ea typeface="Source Serif Pro"/>
                <a:cs typeface="Source Serif Pro"/>
                <a:sym typeface="Source Serif Pr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8" name="Google Shape;218;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19" name="Google Shape;219;p58"/>
          <p:cNvSpPr txBox="1">
            <a:spLocks noGrp="1"/>
          </p:cNvSpPr>
          <p:nvPr>
            <p:ph type="title"/>
          </p:nvPr>
        </p:nvSpPr>
        <p:spPr>
          <a:xfrm>
            <a:off x="311700" y="1402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sp>
        <p:nvSpPr>
          <p:cNvPr id="221" name="Google Shape;221;p59"/>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2" name="Google Shape;222;p5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B70101"/>
        </a:solidFill>
        <a:effectLst/>
      </p:bgPr>
    </p:bg>
    <p:spTree>
      <p:nvGrpSpPr>
        <p:cNvPr id="1" name="Shape 223"/>
        <p:cNvGrpSpPr/>
        <p:nvPr/>
      </p:nvGrpSpPr>
      <p:grpSpPr>
        <a:xfrm>
          <a:off x="0" y="0"/>
          <a:ext cx="0" cy="0"/>
          <a:chOff x="0" y="0"/>
          <a:chExt cx="0" cy="0"/>
        </a:xfrm>
      </p:grpSpPr>
      <p:sp>
        <p:nvSpPr>
          <p:cNvPr id="224" name="Google Shape;224;p6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a:endParaRPr/>
          </a:p>
        </p:txBody>
      </p:sp>
      <p:sp>
        <p:nvSpPr>
          <p:cNvPr id="225" name="Google Shape;225;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6"/>
        <p:cNvGrpSpPr/>
        <p:nvPr/>
      </p:nvGrpSpPr>
      <p:grpSpPr>
        <a:xfrm>
          <a:off x="0" y="0"/>
          <a:ext cx="0" cy="0"/>
          <a:chOff x="0" y="0"/>
          <a:chExt cx="0" cy="0"/>
        </a:xfrm>
      </p:grpSpPr>
      <p:sp>
        <p:nvSpPr>
          <p:cNvPr id="227" name="Google Shape;227;p6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70101"/>
              </a:buClr>
              <a:buSzPts val="3200"/>
              <a:buNone/>
              <a:defRPr sz="3200">
                <a:solidFill>
                  <a:srgbClr val="B7010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8" name="Google Shape;228;p6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B70101"/>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29" name="Google Shape;229;p6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B70101"/>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0" name="Google Shape;230;p6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6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B70101"/>
              </a:buClr>
              <a:buSzPts val="2400"/>
              <a:buNone/>
              <a:defRPr sz="2400">
                <a:solidFill>
                  <a:srgbClr val="B7010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3" name="Google Shape;233;p6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4" name="Google Shape;234;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solidFill>
                  <a:srgbClr val="B70101"/>
                </a:solidFill>
              </a:defRPr>
            </a:lvl1pPr>
            <a:lvl2pPr lvl="1" rtl="0">
              <a:buNone/>
              <a:defRPr>
                <a:solidFill>
                  <a:srgbClr val="B70101"/>
                </a:solidFill>
              </a:defRPr>
            </a:lvl2pPr>
            <a:lvl3pPr lvl="2" rtl="0">
              <a:buNone/>
              <a:defRPr>
                <a:solidFill>
                  <a:srgbClr val="B70101"/>
                </a:solidFill>
              </a:defRPr>
            </a:lvl3pPr>
            <a:lvl4pPr lvl="3" rtl="0">
              <a:buNone/>
              <a:defRPr>
                <a:solidFill>
                  <a:srgbClr val="B70101"/>
                </a:solidFill>
              </a:defRPr>
            </a:lvl4pPr>
            <a:lvl5pPr lvl="4" rtl="0">
              <a:buNone/>
              <a:defRPr>
                <a:solidFill>
                  <a:srgbClr val="B70101"/>
                </a:solidFill>
              </a:defRPr>
            </a:lvl5pPr>
            <a:lvl6pPr lvl="5" rtl="0">
              <a:buNone/>
              <a:defRPr>
                <a:solidFill>
                  <a:srgbClr val="B70101"/>
                </a:solidFill>
              </a:defRPr>
            </a:lvl6pPr>
            <a:lvl7pPr lvl="6" rtl="0">
              <a:buNone/>
              <a:defRPr>
                <a:solidFill>
                  <a:srgbClr val="B70101"/>
                </a:solidFill>
              </a:defRPr>
            </a:lvl7pPr>
            <a:lvl8pPr lvl="7" rtl="0">
              <a:buNone/>
              <a:defRPr>
                <a:solidFill>
                  <a:srgbClr val="B70101"/>
                </a:solidFill>
              </a:defRPr>
            </a:lvl8pPr>
            <a:lvl9pPr lvl="8" rtl="0">
              <a:buNone/>
              <a:defRPr>
                <a:solidFill>
                  <a:srgbClr val="B7010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5"/>
        <p:cNvGrpSpPr/>
        <p:nvPr/>
      </p:nvGrpSpPr>
      <p:grpSpPr>
        <a:xfrm>
          <a:off x="0" y="0"/>
          <a:ext cx="0" cy="0"/>
          <a:chOff x="0" y="0"/>
          <a:chExt cx="0" cy="0"/>
        </a:xfrm>
      </p:grpSpPr>
      <p:sp>
        <p:nvSpPr>
          <p:cNvPr id="236" name="Google Shape;236;p63"/>
          <p:cNvSpPr txBox="1">
            <a:spLocks noGrp="1"/>
          </p:cNvSpPr>
          <p:nvPr>
            <p:ph type="title"/>
          </p:nvPr>
        </p:nvSpPr>
        <p:spPr>
          <a:xfrm>
            <a:off x="628650" y="237279"/>
            <a:ext cx="7886700" cy="480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3600"/>
              <a:buNone/>
              <a:defRPr sz="3300" i="0" u="none" strike="noStrike" cap="none">
                <a:solidFill>
                  <a:schemeClr val="dk1"/>
                </a:solidFill>
              </a:defRPr>
            </a:lvl1pPr>
            <a:lvl2pPr lvl="1" indent="0" rtl="0">
              <a:spcBef>
                <a:spcPts val="0"/>
              </a:spcBef>
              <a:spcAft>
                <a:spcPts val="0"/>
              </a:spcAft>
              <a:buSzPts val="3600"/>
              <a:buNone/>
              <a:defRPr sz="1400"/>
            </a:lvl2pPr>
            <a:lvl3pPr lvl="2" indent="0" rtl="0">
              <a:spcBef>
                <a:spcPts val="0"/>
              </a:spcBef>
              <a:spcAft>
                <a:spcPts val="0"/>
              </a:spcAft>
              <a:buSzPts val="3600"/>
              <a:buNone/>
              <a:defRPr sz="1400"/>
            </a:lvl3pPr>
            <a:lvl4pPr lvl="3" indent="0" rtl="0">
              <a:spcBef>
                <a:spcPts val="0"/>
              </a:spcBef>
              <a:spcAft>
                <a:spcPts val="0"/>
              </a:spcAft>
              <a:buSzPts val="3600"/>
              <a:buNone/>
              <a:defRPr sz="1400"/>
            </a:lvl4pPr>
            <a:lvl5pPr lvl="4" indent="0" rtl="0">
              <a:spcBef>
                <a:spcPts val="0"/>
              </a:spcBef>
              <a:spcAft>
                <a:spcPts val="0"/>
              </a:spcAft>
              <a:buSzPts val="3600"/>
              <a:buNone/>
              <a:defRPr sz="1400"/>
            </a:lvl5pPr>
            <a:lvl6pPr lvl="5" indent="0" rtl="0">
              <a:spcBef>
                <a:spcPts val="0"/>
              </a:spcBef>
              <a:spcAft>
                <a:spcPts val="0"/>
              </a:spcAft>
              <a:buSzPts val="3600"/>
              <a:buNone/>
              <a:defRPr sz="1400"/>
            </a:lvl6pPr>
            <a:lvl7pPr lvl="6" indent="0" rtl="0">
              <a:spcBef>
                <a:spcPts val="0"/>
              </a:spcBef>
              <a:spcAft>
                <a:spcPts val="0"/>
              </a:spcAft>
              <a:buSzPts val="3600"/>
              <a:buNone/>
              <a:defRPr sz="1400"/>
            </a:lvl7pPr>
            <a:lvl8pPr lvl="7" indent="0" rtl="0">
              <a:spcBef>
                <a:spcPts val="0"/>
              </a:spcBef>
              <a:spcAft>
                <a:spcPts val="0"/>
              </a:spcAft>
              <a:buSzPts val="3600"/>
              <a:buNone/>
              <a:defRPr sz="1400"/>
            </a:lvl8pPr>
            <a:lvl9pPr lvl="8" indent="0" rtl="0">
              <a:spcBef>
                <a:spcPts val="0"/>
              </a:spcBef>
              <a:spcAft>
                <a:spcPts val="0"/>
              </a:spcAft>
              <a:buSzPts val="3600"/>
              <a:buNone/>
              <a:defRPr sz="1400"/>
            </a:lvl9pPr>
          </a:lstStyle>
          <a:p>
            <a:endParaRPr/>
          </a:p>
        </p:txBody>
      </p:sp>
      <p:sp>
        <p:nvSpPr>
          <p:cNvPr id="237" name="Google Shape;237;p63"/>
          <p:cNvSpPr txBox="1">
            <a:spLocks noGrp="1"/>
          </p:cNvSpPr>
          <p:nvPr>
            <p:ph type="body" idx="1"/>
          </p:nvPr>
        </p:nvSpPr>
        <p:spPr>
          <a:xfrm>
            <a:off x="628650" y="922948"/>
            <a:ext cx="7886700" cy="3786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Char char="•"/>
              <a:defRPr sz="1800" i="0" u="none" strike="noStrike" cap="none">
                <a:solidFill>
                  <a:schemeClr val="dk1"/>
                </a:solidFill>
              </a:defRPr>
            </a:lvl1pPr>
            <a:lvl2pPr marL="914400" marR="0" lvl="1" indent="-323850" algn="l" rtl="0">
              <a:lnSpc>
                <a:spcPct val="90000"/>
              </a:lnSpc>
              <a:spcBef>
                <a:spcPts val="800"/>
              </a:spcBef>
              <a:spcAft>
                <a:spcPts val="0"/>
              </a:spcAft>
              <a:buClr>
                <a:schemeClr val="dk1"/>
              </a:buClr>
              <a:buSzPts val="1500"/>
              <a:buChar char="•"/>
              <a:defRPr sz="1500" i="0" u="none" strike="noStrike" cap="none">
                <a:solidFill>
                  <a:schemeClr val="dk1"/>
                </a:solidFill>
              </a:defRPr>
            </a:lvl2pPr>
            <a:lvl3pPr marL="1371600" marR="0" lvl="2" indent="-304800" algn="l" rtl="0">
              <a:lnSpc>
                <a:spcPct val="90000"/>
              </a:lnSpc>
              <a:spcBef>
                <a:spcPts val="800"/>
              </a:spcBef>
              <a:spcAft>
                <a:spcPts val="0"/>
              </a:spcAft>
              <a:buClr>
                <a:schemeClr val="dk1"/>
              </a:buClr>
              <a:buSzPts val="1200"/>
              <a:buChar char="•"/>
              <a:defRPr sz="1200" i="0" u="none" strike="noStrike" cap="none">
                <a:solidFill>
                  <a:schemeClr val="dk1"/>
                </a:solidFill>
              </a:defRPr>
            </a:lvl3pPr>
            <a:lvl4pPr marL="1828800" marR="0" lvl="3" indent="-298450" algn="l" rtl="0">
              <a:lnSpc>
                <a:spcPct val="90000"/>
              </a:lnSpc>
              <a:spcBef>
                <a:spcPts val="800"/>
              </a:spcBef>
              <a:spcAft>
                <a:spcPts val="0"/>
              </a:spcAft>
              <a:buClr>
                <a:schemeClr val="dk1"/>
              </a:buClr>
              <a:buSzPts val="1100"/>
              <a:buChar char="•"/>
              <a:defRPr sz="1100" i="0" u="none" strike="noStrike" cap="none">
                <a:solidFill>
                  <a:schemeClr val="dk1"/>
                </a:solidFill>
              </a:defRPr>
            </a:lvl4pPr>
            <a:lvl5pPr marL="2286000" marR="0" lvl="4" indent="-285750" algn="l" rtl="0">
              <a:lnSpc>
                <a:spcPct val="90000"/>
              </a:lnSpc>
              <a:spcBef>
                <a:spcPts val="800"/>
              </a:spcBef>
              <a:spcAft>
                <a:spcPts val="0"/>
              </a:spcAft>
              <a:buClr>
                <a:schemeClr val="dk1"/>
              </a:buClr>
              <a:buSzPts val="900"/>
              <a:buChar char="•"/>
              <a:defRPr sz="900" i="0" u="none" strike="noStrike" cap="none">
                <a:solidFill>
                  <a:schemeClr val="dk1"/>
                </a:solidFill>
              </a:defRPr>
            </a:lvl5pPr>
            <a:lvl6pPr marL="2743200" marR="0" lvl="5" indent="-285750" algn="l" rtl="0">
              <a:lnSpc>
                <a:spcPct val="90000"/>
              </a:lnSpc>
              <a:spcBef>
                <a:spcPts val="800"/>
              </a:spcBef>
              <a:spcAft>
                <a:spcPts val="0"/>
              </a:spcAft>
              <a:buClr>
                <a:schemeClr val="dk1"/>
              </a:buClr>
              <a:buSzPts val="900"/>
              <a:buChar char="•"/>
              <a:defRPr sz="900" i="0" u="none" strike="noStrike" cap="none">
                <a:solidFill>
                  <a:schemeClr val="dk1"/>
                </a:solidFill>
              </a:defRPr>
            </a:lvl6pPr>
            <a:lvl7pPr marL="3200400" marR="0" lvl="6" indent="-285750" algn="l" rtl="0">
              <a:lnSpc>
                <a:spcPct val="90000"/>
              </a:lnSpc>
              <a:spcBef>
                <a:spcPts val="800"/>
              </a:spcBef>
              <a:spcAft>
                <a:spcPts val="0"/>
              </a:spcAft>
              <a:buClr>
                <a:schemeClr val="dk1"/>
              </a:buClr>
              <a:buSzPts val="900"/>
              <a:buChar char="•"/>
              <a:defRPr sz="900" i="0" u="none" strike="noStrike" cap="none">
                <a:solidFill>
                  <a:schemeClr val="dk1"/>
                </a:solidFill>
              </a:defRPr>
            </a:lvl7pPr>
            <a:lvl8pPr marL="3657600" marR="0" lvl="7" indent="-285750" algn="l" rtl="0">
              <a:lnSpc>
                <a:spcPct val="90000"/>
              </a:lnSpc>
              <a:spcBef>
                <a:spcPts val="800"/>
              </a:spcBef>
              <a:spcAft>
                <a:spcPts val="0"/>
              </a:spcAft>
              <a:buClr>
                <a:schemeClr val="dk1"/>
              </a:buClr>
              <a:buSzPts val="900"/>
              <a:buChar char="•"/>
              <a:defRPr sz="900" i="0" u="none" strike="noStrike" cap="none">
                <a:solidFill>
                  <a:schemeClr val="dk1"/>
                </a:solidFill>
              </a:defRPr>
            </a:lvl8pPr>
            <a:lvl9pPr marL="4114800" marR="0" lvl="8" indent="-285750" algn="l" rtl="0">
              <a:lnSpc>
                <a:spcPct val="90000"/>
              </a:lnSpc>
              <a:spcBef>
                <a:spcPts val="800"/>
              </a:spcBef>
              <a:spcAft>
                <a:spcPts val="0"/>
              </a:spcAft>
              <a:buClr>
                <a:schemeClr val="dk1"/>
              </a:buClr>
              <a:buSzPts val="900"/>
              <a:buChar char="•"/>
              <a:defRPr sz="900" i="0" u="none" strike="noStrike" cap="none">
                <a:solidFill>
                  <a:schemeClr val="dk1"/>
                </a:solidFill>
              </a:defRPr>
            </a:lvl9pPr>
          </a:lstStyle>
          <a:p>
            <a:endParaRPr/>
          </a:p>
        </p:txBody>
      </p:sp>
      <p:sp>
        <p:nvSpPr>
          <p:cNvPr id="238" name="Google Shape;238;p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239"/>
        <p:cNvGrpSpPr/>
        <p:nvPr/>
      </p:nvGrpSpPr>
      <p:grpSpPr>
        <a:xfrm>
          <a:off x="0" y="0"/>
          <a:ext cx="0" cy="0"/>
          <a:chOff x="0" y="0"/>
          <a:chExt cx="0" cy="0"/>
        </a:xfrm>
      </p:grpSpPr>
      <p:sp>
        <p:nvSpPr>
          <p:cNvPr id="240" name="Google Shape;240;p64"/>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241" name="Google Shape;241;p64"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242" name="Google Shape;242;p64"/>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p:cSld name="TITLE_1_1">
    <p:spTree>
      <p:nvGrpSpPr>
        <p:cNvPr id="1" name="Shape 243"/>
        <p:cNvGrpSpPr/>
        <p:nvPr/>
      </p:nvGrpSpPr>
      <p:grpSpPr>
        <a:xfrm>
          <a:off x="0" y="0"/>
          <a:ext cx="0" cy="0"/>
          <a:chOff x="0" y="0"/>
          <a:chExt cx="0" cy="0"/>
        </a:xfrm>
      </p:grpSpPr>
      <p:sp>
        <p:nvSpPr>
          <p:cNvPr id="244" name="Google Shape;244;p65"/>
          <p:cNvSpPr txBox="1">
            <a:spLocks noGrp="1"/>
          </p:cNvSpPr>
          <p:nvPr>
            <p:ph type="title"/>
          </p:nvPr>
        </p:nvSpPr>
        <p:spPr>
          <a:xfrm>
            <a:off x="2623600" y="1938375"/>
            <a:ext cx="5922600" cy="779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a:endParaRPr/>
          </a:p>
        </p:txBody>
      </p:sp>
      <p:pic>
        <p:nvPicPr>
          <p:cNvPr id="245" name="Google Shape;245;p65"/>
          <p:cNvPicPr preferRelativeResize="0"/>
          <p:nvPr/>
        </p:nvPicPr>
        <p:blipFill>
          <a:blip r:embed="rId2">
            <a:alphaModFix/>
          </a:blip>
          <a:stretch>
            <a:fillRect/>
          </a:stretch>
        </p:blipFill>
        <p:spPr>
          <a:xfrm>
            <a:off x="1256425" y="1998475"/>
            <a:ext cx="633250" cy="738750"/>
          </a:xfrm>
          <a:prstGeom prst="rect">
            <a:avLst/>
          </a:prstGeom>
          <a:noFill/>
          <a:ln>
            <a:noFill/>
          </a:ln>
        </p:spPr>
      </p:pic>
      <p:cxnSp>
        <p:nvCxnSpPr>
          <p:cNvPr id="246" name="Google Shape;246;p65"/>
          <p:cNvCxnSpPr/>
          <p:nvPr/>
        </p:nvCxnSpPr>
        <p:spPr>
          <a:xfrm>
            <a:off x="2378575" y="1166850"/>
            <a:ext cx="0" cy="2809800"/>
          </a:xfrm>
          <a:prstGeom prst="straightConnector1">
            <a:avLst/>
          </a:prstGeom>
          <a:noFill/>
          <a:ln w="19050" cap="flat" cmpd="sng">
            <a:solidFill>
              <a:srgbClr val="666666"/>
            </a:solidFill>
            <a:prstDash val="solid"/>
            <a:round/>
            <a:headEnd type="none" w="med" len="med"/>
            <a:tailEnd type="none" w="med" len="med"/>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1">
  <p:cSld name="TITLE_AND_BODY_1_1">
    <p:spTree>
      <p:nvGrpSpPr>
        <p:cNvPr id="1" name="Shape 247"/>
        <p:cNvGrpSpPr/>
        <p:nvPr/>
      </p:nvGrpSpPr>
      <p:grpSpPr>
        <a:xfrm>
          <a:off x="0" y="0"/>
          <a:ext cx="0" cy="0"/>
          <a:chOff x="0" y="0"/>
          <a:chExt cx="0" cy="0"/>
        </a:xfrm>
      </p:grpSpPr>
      <p:pic>
        <p:nvPicPr>
          <p:cNvPr id="248" name="Google Shape;248;p66"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249" name="Google Shape;249;p66"/>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Source Sans Pro"/>
              <a:buNone/>
              <a:defRPr sz="30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1 2">
  <p:cSld name="TITLE_AND_BODY_1_3">
    <p:spTree>
      <p:nvGrpSpPr>
        <p:cNvPr id="1" name="Shape 250"/>
        <p:cNvGrpSpPr/>
        <p:nvPr/>
      </p:nvGrpSpPr>
      <p:grpSpPr>
        <a:xfrm>
          <a:off x="0" y="0"/>
          <a:ext cx="0" cy="0"/>
          <a:chOff x="0" y="0"/>
          <a:chExt cx="0" cy="0"/>
        </a:xfrm>
      </p:grpSpPr>
      <p:sp>
        <p:nvSpPr>
          <p:cNvPr id="251" name="Google Shape;251;p67"/>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pic>
        <p:nvPicPr>
          <p:cNvPr id="252" name="Google Shape;252;p67" descr="hypothesis-mark.png"/>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253" name="Google Shape;253;p67"/>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Source Sans Pro"/>
              <a:buNone/>
              <a:defRPr sz="36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355600" rtl="0">
              <a:spcBef>
                <a:spcPts val="60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136"/>
        <p:cNvGrpSpPr/>
        <p:nvPr/>
      </p:nvGrpSpPr>
      <p:grpSpPr>
        <a:xfrm>
          <a:off x="0" y="0"/>
          <a:ext cx="0" cy="0"/>
          <a:chOff x="0" y="0"/>
          <a:chExt cx="0" cy="0"/>
        </a:xfrm>
      </p:grpSpPr>
      <p:sp>
        <p:nvSpPr>
          <p:cNvPr id="137" name="Google Shape;137;p3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Source Sans Pro"/>
              <a:buNone/>
              <a:defRPr sz="36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138" name="Google Shape;138;p3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355600" rtl="0">
              <a:spcBef>
                <a:spcPts val="60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164"/>
        <p:cNvGrpSpPr/>
        <p:nvPr/>
      </p:nvGrpSpPr>
      <p:grpSpPr>
        <a:xfrm>
          <a:off x="0" y="0"/>
          <a:ext cx="0" cy="0"/>
          <a:chOff x="0" y="0"/>
          <a:chExt cx="0" cy="0"/>
        </a:xfrm>
      </p:grpSpPr>
      <p:sp>
        <p:nvSpPr>
          <p:cNvPr id="165" name="Google Shape;165;p42"/>
          <p:cNvSpPr txBox="1">
            <a:spLocks noGrp="1"/>
          </p:cNvSpPr>
          <p:nvPr>
            <p:ph type="body" idx="1"/>
          </p:nvPr>
        </p:nvSpPr>
        <p:spPr>
          <a:xfrm>
            <a:off x="457200" y="952500"/>
            <a:ext cx="8229600" cy="3663600"/>
          </a:xfrm>
          <a:prstGeom prst="rect">
            <a:avLst/>
          </a:prstGeom>
          <a:noFill/>
          <a:ln>
            <a:noFill/>
          </a:ln>
        </p:spPr>
        <p:txBody>
          <a:bodyPr spcFirstLastPara="1" wrap="square" lIns="91425" tIns="91425" rIns="91425" bIns="91425" anchor="t" anchorCtr="0">
            <a:noAutofit/>
          </a:bodyPr>
          <a:lstStyle>
            <a:lvl1pPr marL="457200" lvl="0" indent="-355600" rtl="0">
              <a:lnSpc>
                <a:spcPct val="100000"/>
              </a:lnSpc>
              <a:spcBef>
                <a:spcPts val="60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sp>
        <p:nvSpPr>
          <p:cNvPr id="166" name="Google Shape;166;p42"/>
          <p:cNvSpPr txBox="1">
            <a:spLocks noGrp="1"/>
          </p:cNvSpPr>
          <p:nvPr>
            <p:ph type="title"/>
          </p:nvPr>
        </p:nvSpPr>
        <p:spPr>
          <a:xfrm>
            <a:off x="457200" y="333375"/>
            <a:ext cx="8229600" cy="618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Source Sans Pro"/>
              <a:buNone/>
              <a:defRPr sz="30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193"/>
        <p:cNvGrpSpPr/>
        <p:nvPr/>
      </p:nvGrpSpPr>
      <p:grpSpPr>
        <a:xfrm>
          <a:off x="0" y="0"/>
          <a:ext cx="0" cy="0"/>
          <a:chOff x="0" y="0"/>
          <a:chExt cx="0" cy="0"/>
        </a:xfrm>
      </p:grpSpPr>
      <p:sp>
        <p:nvSpPr>
          <p:cNvPr id="194" name="Google Shape;194;p5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Source Sans Pro"/>
              <a:buNone/>
              <a:defRPr sz="3600" b="1">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195" name="Google Shape;195;p50"/>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355600" rtl="0">
              <a:spcBef>
                <a:spcPts val="60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marL="914400" lvl="1"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marL="1371600" lvl="2"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marL="1828800" lvl="3"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marL="2286000" lvl="4"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marL="2743200" lvl="5"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marL="3200400" lvl="6"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marL="3657600" lvl="7"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marL="4114800" lvl="8" indent="-355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8.xml"/><Relationship Id="rId4" Type="http://schemas.openxmlformats.org/officeDocument/2006/relationships/hyperlink" Target="https://web.hypothes.is/help/how-to-ocr-optimize-pdf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eb.hypothes.is/help/using-the-hypothesis-lms-app-with-lessons-in-sakai/"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eb.hypothes.is/help-categories/canvas/" TargetMode="External"/><Relationship Id="rId5" Type="http://schemas.openxmlformats.org/officeDocument/2006/relationships/hyperlink" Target="https://web.hypothes.is/help/introduction-to-the-hypothesis-lms-app-for-students/" TargetMode="External"/><Relationship Id="rId4" Type="http://schemas.openxmlformats.org/officeDocument/2006/relationships/hyperlink" Target="https://web.hypothes.is/help/grading-student-annotations-in-saka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ypothes.is/annotation-tips-for-students/" TargetMode="External"/><Relationship Id="rId7" Type="http://schemas.openxmlformats.org/officeDocument/2006/relationships/hyperlink" Target="https://web.hypothes.is/teacher-resource-guide/"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docs.google.com/document/d/1b6DacRXB1ZJxO0a30AMVmxLH83GcSn0VqUfyHm6F2Wg/edit?usp=sharing" TargetMode="External"/><Relationship Id="rId5" Type="http://schemas.openxmlformats.org/officeDocument/2006/relationships/hyperlink" Target="https://hypothes.is/adding-links-images-and-videos/" TargetMode="External"/><Relationship Id="rId4" Type="http://schemas.openxmlformats.org/officeDocument/2006/relationships/hyperlink" Target="https://web.hypothes.is/blog/varieties-of-hypothesis-annotations-and-their-us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remikalir.com/blog/annotate-your-syllabus-3-0/" TargetMode="External"/><Relationship Id="rId3" Type="http://schemas.openxmlformats.org/officeDocument/2006/relationships/hyperlink" Target="https://web.hypothes.is/scholarly-article-annotation/" TargetMode="External"/><Relationship Id="rId7" Type="http://schemas.openxmlformats.org/officeDocument/2006/relationships/hyperlink" Target="https://academictech.uchicago.edu/2021/09/22/collaborative-close-reading-part-2/"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hyperlink" Target="https://academictech.uchicago.edu/2021/09/21/collaborative-close-reading-part-1/" TargetMode="External"/><Relationship Id="rId5" Type="http://schemas.openxmlformats.org/officeDocument/2006/relationships/hyperlink" Target="https://www.scienceintheclassroom.org/research-papers" TargetMode="External"/><Relationship Id="rId4" Type="http://schemas.openxmlformats.org/officeDocument/2006/relationships/hyperlink" Target="https://web.hypothes.is/blog/hypothesis-for-scientific-resear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YCd1EmA_IDQ"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hyperlink" Target="https://web.hypothes.is/event/liquid-margins-26-bodies-of-knowledge-teaching-health-professions-with-social-annotation/" TargetMode="External"/><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hyperlink" Target="http://www.youtube.com/watch?v=iHH-hHrB__M" TargetMode="External"/><Relationship Id="rId4" Type="http://schemas.openxmlformats.org/officeDocument/2006/relationships/hyperlink" Target="https://web.hypothes.is/blog/a-healthy-dose-of-social-annotation-advic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4.xml"/><Relationship Id="rId4" Type="http://schemas.openxmlformats.org/officeDocument/2006/relationships/hyperlink" Target="https://web.hypothes.is/hel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eb.hypothes.is/education/hypothesis-partner-workshops/" TargetMode="External"/><Relationship Id="rId2" Type="http://schemas.openxmlformats.org/officeDocument/2006/relationships/notesSlide" Target="../notesSlides/notesSlide35.xml"/><Relationship Id="rId1" Type="http://schemas.openxmlformats.org/officeDocument/2006/relationships/slideLayout" Target="../slideLayouts/slideLayout45.xml"/><Relationship Id="rId6" Type="http://schemas.openxmlformats.org/officeDocument/2006/relationships/hyperlink" Target="https://web.hypothes.is/liquid-margins/" TargetMode="External"/><Relationship Id="rId5" Type="http://schemas.openxmlformats.org/officeDocument/2006/relationships/hyperlink" Target="https://meetings.hubspot.com/rebecca-george/hypothesis-instructor-success-meeting" TargetMode="External"/><Relationship Id="rId4" Type="http://schemas.openxmlformats.org/officeDocument/2006/relationships/hyperlink" Target="https://web.hypothes.is/educatio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rebecca.george@hypothes.is"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8"/>
          <p:cNvSpPr txBox="1">
            <a:spLocks noGrp="1"/>
          </p:cNvSpPr>
          <p:nvPr>
            <p:ph type="ctrTitle"/>
          </p:nvPr>
        </p:nvSpPr>
        <p:spPr>
          <a:xfrm>
            <a:off x="457200" y="1534650"/>
            <a:ext cx="8604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Activating Social Annotation with Hypothesis in Sakai</a:t>
            </a:r>
            <a:endParaRPr sz="4000"/>
          </a:p>
        </p:txBody>
      </p:sp>
      <p:sp>
        <p:nvSpPr>
          <p:cNvPr id="259" name="Google Shape;259;p68"/>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West Liberty University, 9 June 2022</a:t>
            </a:r>
            <a:endParaRPr/>
          </a:p>
        </p:txBody>
      </p:sp>
      <p:sp>
        <p:nvSpPr>
          <p:cNvPr id="260" name="Google Shape;260;p68"/>
          <p:cNvSpPr txBox="1"/>
          <p:nvPr/>
        </p:nvSpPr>
        <p:spPr>
          <a:xfrm>
            <a:off x="457200" y="4444875"/>
            <a:ext cx="6368700" cy="4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Source Sans Pro"/>
                <a:ea typeface="Source Sans Pro"/>
                <a:cs typeface="Source Sans Pro"/>
                <a:sym typeface="Source Sans Pro"/>
              </a:rPr>
              <a:t>https://bit.ly/westlibhyp0609 </a:t>
            </a:r>
            <a:endParaRPr sz="1800">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77"/>
          <p:cNvPicPr preferRelativeResize="0"/>
          <p:nvPr/>
        </p:nvPicPr>
        <p:blipFill rotWithShape="1">
          <a:blip r:embed="rId3">
            <a:alphaModFix/>
          </a:blip>
          <a:srcRect l="23931"/>
          <a:stretch/>
        </p:blipFill>
        <p:spPr>
          <a:xfrm rot="-260111">
            <a:off x="4699134" y="2304114"/>
            <a:ext cx="3049406" cy="2213749"/>
          </a:xfrm>
          <a:prstGeom prst="rect">
            <a:avLst/>
          </a:prstGeom>
          <a:noFill/>
          <a:ln>
            <a:noFill/>
          </a:ln>
        </p:spPr>
      </p:pic>
      <p:pic>
        <p:nvPicPr>
          <p:cNvPr id="323" name="Google Shape;323;p77"/>
          <p:cNvPicPr preferRelativeResize="0"/>
          <p:nvPr/>
        </p:nvPicPr>
        <p:blipFill rotWithShape="1">
          <a:blip r:embed="rId4">
            <a:alphaModFix/>
          </a:blip>
          <a:srcRect b="16036"/>
          <a:stretch/>
        </p:blipFill>
        <p:spPr>
          <a:xfrm rot="483663">
            <a:off x="6108461" y="2627709"/>
            <a:ext cx="2538831" cy="1857082"/>
          </a:xfrm>
          <a:prstGeom prst="rect">
            <a:avLst/>
          </a:prstGeom>
          <a:noFill/>
          <a:ln>
            <a:noFill/>
          </a:ln>
        </p:spPr>
      </p:pic>
      <p:pic>
        <p:nvPicPr>
          <p:cNvPr id="324" name="Google Shape;324;p77"/>
          <p:cNvPicPr preferRelativeResize="0"/>
          <p:nvPr/>
        </p:nvPicPr>
        <p:blipFill rotWithShape="1">
          <a:blip r:embed="rId5">
            <a:alphaModFix/>
          </a:blip>
          <a:srcRect t="35825" r="4634" b="26495"/>
          <a:stretch/>
        </p:blipFill>
        <p:spPr>
          <a:xfrm rot="574076">
            <a:off x="6015077" y="533148"/>
            <a:ext cx="2744899" cy="1380304"/>
          </a:xfrm>
          <a:prstGeom prst="rect">
            <a:avLst/>
          </a:prstGeom>
          <a:noFill/>
          <a:ln>
            <a:noFill/>
          </a:ln>
        </p:spPr>
      </p:pic>
      <p:sp>
        <p:nvSpPr>
          <p:cNvPr id="325" name="Google Shape;325;p77"/>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BD1C2B"/>
                </a:solidFill>
              </a:rPr>
              <a:t>What</a:t>
            </a:r>
            <a:r>
              <a:rPr lang="en"/>
              <a:t> can you annotate?</a:t>
            </a:r>
            <a:endParaRPr/>
          </a:p>
        </p:txBody>
      </p:sp>
      <p:pic>
        <p:nvPicPr>
          <p:cNvPr id="326" name="Google Shape;326;p77"/>
          <p:cNvPicPr preferRelativeResize="0"/>
          <p:nvPr/>
        </p:nvPicPr>
        <p:blipFill rotWithShape="1">
          <a:blip r:embed="rId6">
            <a:alphaModFix/>
          </a:blip>
          <a:srcRect b="28790"/>
          <a:stretch/>
        </p:blipFill>
        <p:spPr>
          <a:xfrm rot="-277640">
            <a:off x="278678" y="1754405"/>
            <a:ext cx="3317994" cy="1601793"/>
          </a:xfrm>
          <a:prstGeom prst="rect">
            <a:avLst/>
          </a:prstGeom>
          <a:noFill/>
          <a:ln>
            <a:noFill/>
          </a:ln>
        </p:spPr>
      </p:pic>
      <p:pic>
        <p:nvPicPr>
          <p:cNvPr id="327" name="Google Shape;327;p77"/>
          <p:cNvPicPr preferRelativeResize="0"/>
          <p:nvPr/>
        </p:nvPicPr>
        <p:blipFill rotWithShape="1">
          <a:blip r:embed="rId7">
            <a:alphaModFix/>
          </a:blip>
          <a:srcRect r="25639" b="14368"/>
          <a:stretch/>
        </p:blipFill>
        <p:spPr>
          <a:xfrm rot="552362">
            <a:off x="1823117" y="1834821"/>
            <a:ext cx="2467365" cy="1673059"/>
          </a:xfrm>
          <a:prstGeom prst="rect">
            <a:avLst/>
          </a:prstGeom>
          <a:noFill/>
          <a:ln>
            <a:noFill/>
          </a:ln>
        </p:spPr>
      </p:pic>
      <p:pic>
        <p:nvPicPr>
          <p:cNvPr id="328" name="Google Shape;328;p77"/>
          <p:cNvPicPr preferRelativeResize="0"/>
          <p:nvPr/>
        </p:nvPicPr>
        <p:blipFill rotWithShape="1">
          <a:blip r:embed="rId8">
            <a:alphaModFix/>
          </a:blip>
          <a:srcRect l="24459" t="8513" b="39605"/>
          <a:stretch/>
        </p:blipFill>
        <p:spPr>
          <a:xfrm rot="-316575">
            <a:off x="4929301" y="312458"/>
            <a:ext cx="1899122" cy="1680609"/>
          </a:xfrm>
          <a:prstGeom prst="rect">
            <a:avLst/>
          </a:prstGeom>
          <a:noFill/>
          <a:ln>
            <a:noFill/>
          </a:ln>
        </p:spPr>
      </p:pic>
      <p:sp>
        <p:nvSpPr>
          <p:cNvPr id="329" name="Google Shape;329;p77"/>
          <p:cNvSpPr txBox="1">
            <a:spLocks noGrp="1"/>
          </p:cNvSpPr>
          <p:nvPr>
            <p:ph type="body" idx="4294967295"/>
          </p:nvPr>
        </p:nvSpPr>
        <p:spPr>
          <a:xfrm>
            <a:off x="6343275" y="376165"/>
            <a:ext cx="13710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PDFs</a:t>
            </a:r>
            <a:endParaRPr b="1">
              <a:solidFill>
                <a:schemeClr val="lt1"/>
              </a:solidFill>
            </a:endParaRPr>
          </a:p>
        </p:txBody>
      </p:sp>
      <p:sp>
        <p:nvSpPr>
          <p:cNvPr id="330" name="Google Shape;330;p77"/>
          <p:cNvSpPr txBox="1">
            <a:spLocks noGrp="1"/>
          </p:cNvSpPr>
          <p:nvPr>
            <p:ph type="body" idx="4294967295"/>
          </p:nvPr>
        </p:nvSpPr>
        <p:spPr>
          <a:xfrm>
            <a:off x="5353050" y="4023150"/>
            <a:ext cx="29607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Open textbooks &amp; OER</a:t>
            </a:r>
            <a:endParaRPr b="1">
              <a:solidFill>
                <a:schemeClr val="lt1"/>
              </a:solidFill>
            </a:endParaRPr>
          </a:p>
        </p:txBody>
      </p:sp>
      <p:sp>
        <p:nvSpPr>
          <p:cNvPr id="331" name="Google Shape;331;p77"/>
          <p:cNvSpPr txBox="1">
            <a:spLocks noGrp="1"/>
          </p:cNvSpPr>
          <p:nvPr>
            <p:ph type="body" idx="4294967295"/>
          </p:nvPr>
        </p:nvSpPr>
        <p:spPr>
          <a:xfrm>
            <a:off x="457200" y="4314225"/>
            <a:ext cx="3615300" cy="750300"/>
          </a:xfrm>
          <a:prstGeom prst="rect">
            <a:avLst/>
          </a:prstGeom>
          <a:noFill/>
        </p:spPr>
        <p:txBody>
          <a:bodyPr spcFirstLastPara="1" wrap="square" lIns="0" tIns="0" rIns="0" bIns="0" anchor="t" anchorCtr="0">
            <a:noAutofit/>
          </a:bodyPr>
          <a:lstStyle/>
          <a:p>
            <a:pPr marL="0" lvl="0" indent="0" algn="l" rtl="0">
              <a:spcBef>
                <a:spcPts val="600"/>
              </a:spcBef>
              <a:spcAft>
                <a:spcPts val="0"/>
              </a:spcAft>
              <a:buNone/>
            </a:pPr>
            <a:r>
              <a:rPr lang="en" sz="1800"/>
              <a:t>Coming soon: eBooks &amp; textbooks</a:t>
            </a:r>
            <a:endParaRPr sz="1800"/>
          </a:p>
        </p:txBody>
      </p:sp>
      <p:sp>
        <p:nvSpPr>
          <p:cNvPr id="332" name="Google Shape;332;p77"/>
          <p:cNvSpPr txBox="1">
            <a:spLocks noGrp="1"/>
          </p:cNvSpPr>
          <p:nvPr>
            <p:ph type="body" idx="4294967295"/>
          </p:nvPr>
        </p:nvSpPr>
        <p:spPr>
          <a:xfrm>
            <a:off x="539475" y="2817770"/>
            <a:ext cx="35052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Webpages &amp; online articles</a:t>
            </a:r>
            <a:endParaRPr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78"/>
          <p:cNvPicPr preferRelativeResize="0"/>
          <p:nvPr/>
        </p:nvPicPr>
        <p:blipFill>
          <a:blip r:embed="rId3">
            <a:alphaModFix/>
          </a:blip>
          <a:stretch>
            <a:fillRect/>
          </a:stretch>
        </p:blipFill>
        <p:spPr>
          <a:xfrm>
            <a:off x="6687900" y="860438"/>
            <a:ext cx="2230200" cy="1903562"/>
          </a:xfrm>
          <a:prstGeom prst="rect">
            <a:avLst/>
          </a:prstGeom>
          <a:noFill/>
          <a:ln>
            <a:noFill/>
          </a:ln>
        </p:spPr>
      </p:pic>
      <p:sp>
        <p:nvSpPr>
          <p:cNvPr id="338" name="Google Shape;338;p78"/>
          <p:cNvSpPr txBox="1">
            <a:spLocks noGrp="1"/>
          </p:cNvSpPr>
          <p:nvPr>
            <p:ph type="body" idx="4294967295"/>
          </p:nvPr>
        </p:nvSpPr>
        <p:spPr>
          <a:xfrm>
            <a:off x="591750" y="2423875"/>
            <a:ext cx="1827900" cy="444300"/>
          </a:xfrm>
          <a:prstGeom prst="rect">
            <a:avLst/>
          </a:prstGeom>
          <a:noFill/>
        </p:spPr>
        <p:txBody>
          <a:bodyPr spcFirstLastPara="1" wrap="square" lIns="0" tIns="0" rIns="0" bIns="0" anchor="t" anchorCtr="0">
            <a:normAutofit fontScale="92500" lnSpcReduction="10000"/>
          </a:bodyPr>
          <a:lstStyle/>
          <a:p>
            <a:pPr marL="0" lvl="0" indent="0" algn="l" rtl="0">
              <a:spcBef>
                <a:spcPts val="600"/>
              </a:spcBef>
              <a:spcAft>
                <a:spcPts val="0"/>
              </a:spcAft>
              <a:buNone/>
            </a:pPr>
            <a:r>
              <a:rPr lang="en" sz="2800">
                <a:solidFill>
                  <a:srgbClr val="0000EE"/>
                </a:solidFill>
                <a:latin typeface="Roboto Mono Medium"/>
                <a:ea typeface="Roboto Mono Medium"/>
                <a:cs typeface="Roboto Mono Medium"/>
                <a:sym typeface="Roboto Mono Medium"/>
              </a:rPr>
              <a:t>https://</a:t>
            </a:r>
            <a:endParaRPr sz="2800">
              <a:solidFill>
                <a:srgbClr val="0000EE"/>
              </a:solidFill>
              <a:latin typeface="Roboto Mono Medium"/>
              <a:ea typeface="Roboto Mono Medium"/>
              <a:cs typeface="Roboto Mono Medium"/>
              <a:sym typeface="Roboto Mono Medium"/>
            </a:endParaRPr>
          </a:p>
        </p:txBody>
      </p:sp>
      <p:sp>
        <p:nvSpPr>
          <p:cNvPr id="339" name="Google Shape;339;p78"/>
          <p:cNvSpPr txBox="1">
            <a:spLocks noGrp="1"/>
          </p:cNvSpPr>
          <p:nvPr>
            <p:ph type="body" idx="4294967295"/>
          </p:nvPr>
        </p:nvSpPr>
        <p:spPr>
          <a:xfrm>
            <a:off x="344100" y="1186025"/>
            <a:ext cx="3313800" cy="1008300"/>
          </a:xfrm>
          <a:prstGeom prst="rect">
            <a:avLst/>
          </a:prstGeom>
          <a:noFill/>
        </p:spPr>
        <p:txBody>
          <a:bodyPr spcFirstLastPara="1" wrap="square" lIns="0" tIns="0" rIns="0" bIns="0" anchor="t" anchorCtr="0">
            <a:normAutofit fontScale="92500" lnSpcReduction="20000"/>
          </a:bodyPr>
          <a:lstStyle/>
          <a:p>
            <a:pPr marL="0" lvl="0" indent="0" algn="l" rtl="0">
              <a:spcBef>
                <a:spcPts val="600"/>
              </a:spcBef>
              <a:spcAft>
                <a:spcPts val="0"/>
              </a:spcAft>
              <a:buNone/>
            </a:pPr>
            <a:r>
              <a:rPr lang="en" sz="1600" b="1">
                <a:latin typeface="Courier New"/>
                <a:ea typeface="Courier New"/>
                <a:cs typeface="Courier New"/>
                <a:sym typeface="Courier New"/>
              </a:rPr>
              <a:t>Lorem ipsum dolor sit amet, consectetur adipiscing elit, sed do eiusmod tempor incididunt ut labore et dolore magna aliqua.</a:t>
            </a:r>
            <a:endParaRPr sz="1600" b="1">
              <a:latin typeface="Courier New"/>
              <a:ea typeface="Courier New"/>
              <a:cs typeface="Courier New"/>
              <a:sym typeface="Courier New"/>
            </a:endParaRPr>
          </a:p>
        </p:txBody>
      </p:sp>
      <p:sp>
        <p:nvSpPr>
          <p:cNvPr id="340" name="Google Shape;340;p78"/>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BD1C2B"/>
                </a:solidFill>
              </a:rPr>
              <a:t>What</a:t>
            </a:r>
            <a:r>
              <a:rPr lang="en"/>
              <a:t> can you put in an annotation?</a:t>
            </a:r>
            <a:endParaRPr/>
          </a:p>
        </p:txBody>
      </p:sp>
      <p:sp>
        <p:nvSpPr>
          <p:cNvPr id="341" name="Google Shape;341;p78"/>
          <p:cNvSpPr txBox="1">
            <a:spLocks noGrp="1"/>
          </p:cNvSpPr>
          <p:nvPr>
            <p:ph type="body" idx="4294967295"/>
          </p:nvPr>
        </p:nvSpPr>
        <p:spPr>
          <a:xfrm>
            <a:off x="1091925" y="1391825"/>
            <a:ext cx="10419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Text</a:t>
            </a:r>
            <a:endParaRPr b="1">
              <a:solidFill>
                <a:schemeClr val="lt1"/>
              </a:solidFill>
            </a:endParaRPr>
          </a:p>
        </p:txBody>
      </p:sp>
      <p:sp>
        <p:nvSpPr>
          <p:cNvPr id="342" name="Google Shape;342;p78"/>
          <p:cNvSpPr txBox="1">
            <a:spLocks noGrp="1"/>
          </p:cNvSpPr>
          <p:nvPr>
            <p:ph type="body" idx="4294967295"/>
          </p:nvPr>
        </p:nvSpPr>
        <p:spPr>
          <a:xfrm>
            <a:off x="2349300" y="2439575"/>
            <a:ext cx="10419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Links</a:t>
            </a:r>
            <a:endParaRPr b="1">
              <a:solidFill>
                <a:schemeClr val="lt1"/>
              </a:solidFill>
            </a:endParaRPr>
          </a:p>
        </p:txBody>
      </p:sp>
      <p:sp>
        <p:nvSpPr>
          <p:cNvPr id="343" name="Google Shape;343;p78"/>
          <p:cNvSpPr txBox="1">
            <a:spLocks noGrp="1"/>
          </p:cNvSpPr>
          <p:nvPr>
            <p:ph type="body" idx="4294967295"/>
          </p:nvPr>
        </p:nvSpPr>
        <p:spPr>
          <a:xfrm>
            <a:off x="7566450" y="2568450"/>
            <a:ext cx="10419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Videos</a:t>
            </a:r>
            <a:endParaRPr b="1">
              <a:solidFill>
                <a:schemeClr val="lt1"/>
              </a:solidFill>
            </a:endParaRPr>
          </a:p>
        </p:txBody>
      </p:sp>
      <p:sp>
        <p:nvSpPr>
          <p:cNvPr id="344" name="Google Shape;344;p78"/>
          <p:cNvSpPr txBox="1">
            <a:spLocks noGrp="1"/>
          </p:cNvSpPr>
          <p:nvPr>
            <p:ph type="body" idx="4294967295"/>
          </p:nvPr>
        </p:nvSpPr>
        <p:spPr>
          <a:xfrm>
            <a:off x="1045625" y="4483400"/>
            <a:ext cx="9204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Emoji</a:t>
            </a:r>
            <a:endParaRPr b="1">
              <a:solidFill>
                <a:schemeClr val="lt1"/>
              </a:solidFill>
            </a:endParaRPr>
          </a:p>
        </p:txBody>
      </p:sp>
      <p:sp>
        <p:nvSpPr>
          <p:cNvPr id="345" name="Google Shape;345;p78"/>
          <p:cNvSpPr txBox="1">
            <a:spLocks noGrp="1"/>
          </p:cNvSpPr>
          <p:nvPr>
            <p:ph type="body" idx="4294967295"/>
          </p:nvPr>
        </p:nvSpPr>
        <p:spPr>
          <a:xfrm>
            <a:off x="3010225" y="4523575"/>
            <a:ext cx="5448300" cy="444300"/>
          </a:xfrm>
          <a:prstGeom prst="rect">
            <a:avLst/>
          </a:prstGeom>
          <a:noFill/>
        </p:spPr>
        <p:txBody>
          <a:bodyPr spcFirstLastPara="1" wrap="square" lIns="0" tIns="0" rIns="0" bIns="0" anchor="t" anchorCtr="0">
            <a:noAutofit/>
          </a:bodyPr>
          <a:lstStyle/>
          <a:p>
            <a:pPr marL="0" lvl="0" indent="0" algn="r" rtl="0">
              <a:spcBef>
                <a:spcPts val="600"/>
              </a:spcBef>
              <a:spcAft>
                <a:spcPts val="0"/>
              </a:spcAft>
              <a:buNone/>
            </a:pPr>
            <a:r>
              <a:rPr lang="en" sz="1800"/>
              <a:t>Coming soon: Voicethread, H5P interactives &amp; more</a:t>
            </a:r>
            <a:endParaRPr sz="1800"/>
          </a:p>
        </p:txBody>
      </p:sp>
      <p:sp>
        <p:nvSpPr>
          <p:cNvPr id="346" name="Google Shape;346;p78"/>
          <p:cNvSpPr txBox="1">
            <a:spLocks noGrp="1"/>
          </p:cNvSpPr>
          <p:nvPr>
            <p:ph type="body" idx="4294967295"/>
          </p:nvPr>
        </p:nvSpPr>
        <p:spPr>
          <a:xfrm>
            <a:off x="306250" y="3901375"/>
            <a:ext cx="2399100" cy="554100"/>
          </a:xfrm>
          <a:prstGeom prst="rect">
            <a:avLst/>
          </a:prstGeom>
          <a:noFill/>
        </p:spPr>
        <p:txBody>
          <a:bodyPr spcFirstLastPara="1" wrap="square" lIns="0" tIns="0" rIns="0" bIns="0" anchor="t" anchorCtr="0">
            <a:spAutoFit/>
          </a:bodyPr>
          <a:lstStyle/>
          <a:p>
            <a:pPr marL="0" lvl="0" indent="0" algn="ctr" rtl="0">
              <a:spcBef>
                <a:spcPts val="600"/>
              </a:spcBef>
              <a:spcAft>
                <a:spcPts val="0"/>
              </a:spcAft>
              <a:buNone/>
            </a:pPr>
            <a:r>
              <a:rPr lang="en" sz="3600" b="1">
                <a:latin typeface="Courier New"/>
                <a:ea typeface="Courier New"/>
                <a:cs typeface="Courier New"/>
                <a:sym typeface="Courier New"/>
              </a:rPr>
              <a:t>😹👍❤️👾</a:t>
            </a:r>
            <a:endParaRPr sz="3600" b="1">
              <a:latin typeface="Courier New"/>
              <a:ea typeface="Courier New"/>
              <a:cs typeface="Courier New"/>
              <a:sym typeface="Courier New"/>
            </a:endParaRPr>
          </a:p>
        </p:txBody>
      </p:sp>
      <p:pic>
        <p:nvPicPr>
          <p:cNvPr id="347" name="Google Shape;347;p78"/>
          <p:cNvPicPr preferRelativeResize="0"/>
          <p:nvPr/>
        </p:nvPicPr>
        <p:blipFill>
          <a:blip r:embed="rId4">
            <a:alphaModFix/>
          </a:blip>
          <a:stretch>
            <a:fillRect/>
          </a:stretch>
        </p:blipFill>
        <p:spPr>
          <a:xfrm>
            <a:off x="4462475" y="3019330"/>
            <a:ext cx="2525700" cy="1248933"/>
          </a:xfrm>
          <a:prstGeom prst="rect">
            <a:avLst/>
          </a:prstGeom>
          <a:noFill/>
          <a:ln>
            <a:noFill/>
          </a:ln>
        </p:spPr>
      </p:pic>
      <p:sp>
        <p:nvSpPr>
          <p:cNvPr id="348" name="Google Shape;348;p78"/>
          <p:cNvSpPr txBox="1">
            <a:spLocks noGrp="1"/>
          </p:cNvSpPr>
          <p:nvPr>
            <p:ph type="body" idx="4294967295"/>
          </p:nvPr>
        </p:nvSpPr>
        <p:spPr>
          <a:xfrm>
            <a:off x="5108425" y="3574050"/>
            <a:ext cx="14547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Equations</a:t>
            </a:r>
            <a:endParaRPr b="1">
              <a:solidFill>
                <a:schemeClr val="lt1"/>
              </a:solidFill>
            </a:endParaRPr>
          </a:p>
        </p:txBody>
      </p:sp>
      <p:pic>
        <p:nvPicPr>
          <p:cNvPr id="349" name="Google Shape;349;p78"/>
          <p:cNvPicPr preferRelativeResize="0"/>
          <p:nvPr/>
        </p:nvPicPr>
        <p:blipFill>
          <a:blip r:embed="rId5">
            <a:alphaModFix/>
          </a:blip>
          <a:stretch>
            <a:fillRect/>
          </a:stretch>
        </p:blipFill>
        <p:spPr>
          <a:xfrm>
            <a:off x="3999888" y="1403125"/>
            <a:ext cx="2230223" cy="1248925"/>
          </a:xfrm>
          <a:prstGeom prst="rect">
            <a:avLst/>
          </a:prstGeom>
          <a:noFill/>
          <a:ln>
            <a:noFill/>
          </a:ln>
        </p:spPr>
      </p:pic>
      <p:sp>
        <p:nvSpPr>
          <p:cNvPr id="350" name="Google Shape;350;p78"/>
          <p:cNvSpPr txBox="1">
            <a:spLocks noGrp="1"/>
          </p:cNvSpPr>
          <p:nvPr>
            <p:ph type="body" idx="4294967295"/>
          </p:nvPr>
        </p:nvSpPr>
        <p:spPr>
          <a:xfrm>
            <a:off x="4594050" y="2240275"/>
            <a:ext cx="10419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Images</a:t>
            </a:r>
            <a:endParaRPr b="1">
              <a:solidFill>
                <a:schemeClr val="lt1"/>
              </a:solidFill>
            </a:endParaRPr>
          </a:p>
        </p:txBody>
      </p:sp>
      <p:sp>
        <p:nvSpPr>
          <p:cNvPr id="351" name="Google Shape;351;p78"/>
          <p:cNvSpPr txBox="1">
            <a:spLocks noGrp="1"/>
          </p:cNvSpPr>
          <p:nvPr>
            <p:ph type="body" idx="4294967295"/>
          </p:nvPr>
        </p:nvSpPr>
        <p:spPr>
          <a:xfrm>
            <a:off x="1187250" y="3200713"/>
            <a:ext cx="1041900" cy="444300"/>
          </a:xfrm>
          <a:prstGeom prst="rect">
            <a:avLst/>
          </a:prstGeom>
          <a:solidFill>
            <a:srgbClr val="BD1C2B"/>
          </a:solidFill>
        </p:spPr>
        <p:txBody>
          <a:bodyPr spcFirstLastPara="1" wrap="square" lIns="0" tIns="0" rIns="0" bIns="0" anchor="t" anchorCtr="0">
            <a:noAutofit/>
          </a:bodyPr>
          <a:lstStyle/>
          <a:p>
            <a:pPr marL="0" lvl="0" indent="0" algn="ctr" rtl="0">
              <a:spcBef>
                <a:spcPts val="600"/>
              </a:spcBef>
              <a:spcAft>
                <a:spcPts val="0"/>
              </a:spcAft>
              <a:buNone/>
            </a:pPr>
            <a:r>
              <a:rPr lang="en" b="1">
                <a:solidFill>
                  <a:schemeClr val="lt1"/>
                </a:solidFill>
              </a:rPr>
              <a:t>Tags</a:t>
            </a:r>
            <a:endParaRPr b="1">
              <a:solidFill>
                <a:schemeClr val="lt1"/>
              </a:solidFill>
            </a:endParaRPr>
          </a:p>
        </p:txBody>
      </p:sp>
      <p:sp>
        <p:nvSpPr>
          <p:cNvPr id="352" name="Google Shape;352;p78"/>
          <p:cNvSpPr txBox="1">
            <a:spLocks noGrp="1"/>
          </p:cNvSpPr>
          <p:nvPr>
            <p:ph type="body" idx="4294967295"/>
          </p:nvPr>
        </p:nvSpPr>
        <p:spPr>
          <a:xfrm>
            <a:off x="2306250" y="3200713"/>
            <a:ext cx="1827900" cy="444300"/>
          </a:xfrm>
          <a:prstGeom prst="rect">
            <a:avLst/>
          </a:prstGeom>
          <a:noFill/>
        </p:spPr>
        <p:txBody>
          <a:bodyPr spcFirstLastPara="1" wrap="square" lIns="0" tIns="0" rIns="0" bIns="0" anchor="t" anchorCtr="0">
            <a:normAutofit fontScale="92500" lnSpcReduction="10000"/>
          </a:bodyPr>
          <a:lstStyle/>
          <a:p>
            <a:pPr marL="0" lvl="0" indent="0" algn="l" rtl="0">
              <a:spcBef>
                <a:spcPts val="600"/>
              </a:spcBef>
              <a:spcAft>
                <a:spcPts val="0"/>
              </a:spcAft>
              <a:buNone/>
            </a:pPr>
            <a:r>
              <a:rPr lang="en" sz="2800">
                <a:latin typeface="Roboto Mono Medium"/>
                <a:ea typeface="Roboto Mono Medium"/>
                <a:cs typeface="Roboto Mono Medium"/>
                <a:sym typeface="Roboto Mono Medium"/>
              </a:rPr>
              <a:t>#thesis</a:t>
            </a:r>
            <a:endParaRPr sz="2800">
              <a:latin typeface="Roboto Mono Medium"/>
              <a:ea typeface="Roboto Mono Medium"/>
              <a:cs typeface="Roboto Mono Medium"/>
              <a:sym typeface="Roboto Mono Medium"/>
            </a:endParaRPr>
          </a:p>
        </p:txBody>
      </p:sp>
      <p:sp>
        <p:nvSpPr>
          <p:cNvPr id="353" name="Google Shape;353;p78"/>
          <p:cNvSpPr txBox="1">
            <a:spLocks noGrp="1"/>
          </p:cNvSpPr>
          <p:nvPr>
            <p:ph type="body" idx="4294967295"/>
          </p:nvPr>
        </p:nvSpPr>
        <p:spPr>
          <a:xfrm>
            <a:off x="7153650" y="3088950"/>
            <a:ext cx="1454700" cy="444300"/>
          </a:xfrm>
          <a:prstGeom prst="rect">
            <a:avLst/>
          </a:prstGeom>
          <a:noFill/>
        </p:spPr>
        <p:txBody>
          <a:bodyPr spcFirstLastPara="1" wrap="square" lIns="0" tIns="0" rIns="0" bIns="0" anchor="t" anchorCtr="0">
            <a:noAutofit/>
          </a:bodyPr>
          <a:lstStyle/>
          <a:p>
            <a:pPr marL="0" lvl="0" indent="0" algn="r" rtl="0">
              <a:lnSpc>
                <a:spcPct val="115000"/>
              </a:lnSpc>
              <a:spcBef>
                <a:spcPts val="0"/>
              </a:spcBef>
              <a:spcAft>
                <a:spcPts val="0"/>
              </a:spcAft>
              <a:buNone/>
            </a:pPr>
            <a:r>
              <a:rPr lang="en" sz="1700" b="1"/>
              <a:t>YouTube</a:t>
            </a:r>
            <a:endParaRPr sz="1700" b="1"/>
          </a:p>
          <a:p>
            <a:pPr marL="0" lvl="0" indent="0" algn="r" rtl="0">
              <a:lnSpc>
                <a:spcPct val="115000"/>
              </a:lnSpc>
              <a:spcBef>
                <a:spcPts val="0"/>
              </a:spcBef>
              <a:spcAft>
                <a:spcPts val="0"/>
              </a:spcAft>
              <a:buNone/>
            </a:pPr>
            <a:r>
              <a:rPr lang="en" sz="1700" b="1"/>
              <a:t>Vimeo</a:t>
            </a:r>
            <a:endParaRPr sz="1700" b="1"/>
          </a:p>
          <a:p>
            <a:pPr marL="0" lvl="0" indent="0" algn="r" rtl="0">
              <a:lnSpc>
                <a:spcPct val="115000"/>
              </a:lnSpc>
              <a:spcBef>
                <a:spcPts val="0"/>
              </a:spcBef>
              <a:spcAft>
                <a:spcPts val="0"/>
              </a:spcAft>
              <a:buNone/>
            </a:pPr>
            <a:r>
              <a:rPr lang="en" sz="1700" b="1"/>
              <a:t>Flipgrid</a:t>
            </a:r>
            <a:endParaRPr sz="17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PDFs must be OCRed and Accessible</a:t>
            </a:r>
            <a:endParaRPr/>
          </a:p>
        </p:txBody>
      </p:sp>
      <p:pic>
        <p:nvPicPr>
          <p:cNvPr id="359" name="Google Shape;359;p79"/>
          <p:cNvPicPr preferRelativeResize="0"/>
          <p:nvPr/>
        </p:nvPicPr>
        <p:blipFill>
          <a:blip r:embed="rId3">
            <a:alphaModFix/>
          </a:blip>
          <a:stretch>
            <a:fillRect/>
          </a:stretch>
        </p:blipFill>
        <p:spPr>
          <a:xfrm>
            <a:off x="1626913" y="1151625"/>
            <a:ext cx="5890175" cy="3166424"/>
          </a:xfrm>
          <a:prstGeom prst="rect">
            <a:avLst/>
          </a:prstGeom>
          <a:noFill/>
          <a:ln>
            <a:noFill/>
          </a:ln>
          <a:effectLst>
            <a:outerShdw blurRad="57150" dist="19050" dir="5400000" algn="bl" rotWithShape="0">
              <a:srgbClr val="000000">
                <a:alpha val="50000"/>
              </a:srgbClr>
            </a:outerShdw>
          </a:effectLst>
        </p:spPr>
      </p:pic>
      <p:sp>
        <p:nvSpPr>
          <p:cNvPr id="360" name="Google Shape;360;p79"/>
          <p:cNvSpPr txBox="1">
            <a:spLocks noGrp="1"/>
          </p:cNvSpPr>
          <p:nvPr>
            <p:ph type="body" idx="1"/>
          </p:nvPr>
        </p:nvSpPr>
        <p:spPr>
          <a:xfrm>
            <a:off x="363925" y="4406300"/>
            <a:ext cx="8553600" cy="51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If you can’t select text, copy, and paste, you can’t annotate (</a:t>
            </a:r>
            <a:r>
              <a:rPr lang="en" u="sng">
                <a:solidFill>
                  <a:srgbClr val="BD1C2B"/>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more on OCR</a:t>
            </a:r>
            <a:r>
              <a:rPr lang="en"/>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8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Hypothesis in Sakai Resources</a:t>
            </a:r>
            <a:endParaRPr/>
          </a:p>
        </p:txBody>
      </p:sp>
      <p:sp>
        <p:nvSpPr>
          <p:cNvPr id="366" name="Google Shape;366;p80"/>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200"/>
              <a:t>Canvas- and LMS-specific Hypothesis resources:</a:t>
            </a:r>
            <a:endParaRPr sz="2200"/>
          </a:p>
          <a:p>
            <a:pPr marL="457200" lvl="0" indent="-368300" algn="l" rtl="0">
              <a:lnSpc>
                <a:spcPct val="115000"/>
              </a:lnSpc>
              <a:spcBef>
                <a:spcPts val="1200"/>
              </a:spcBef>
              <a:spcAft>
                <a:spcPts val="0"/>
              </a:spcAft>
              <a:buClr>
                <a:srgbClr val="BD1C2B"/>
              </a:buClr>
              <a:buSzPts val="2200"/>
              <a:buFont typeface="Source Serif Pro"/>
              <a:buChar char="●"/>
            </a:pPr>
            <a:r>
              <a:rPr lang="en" sz="2200" u="sng">
                <a:solidFill>
                  <a:srgbClr val="BD1C2B"/>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Using Hypothesis in Sakai Lessons</a:t>
            </a:r>
            <a:endParaRPr sz="2200" u="sng">
              <a:solidFill>
                <a:srgbClr val="BD1C2B"/>
              </a:solidFill>
            </a:endParaRPr>
          </a:p>
          <a:p>
            <a:pPr marL="457200" lvl="0" indent="-368300" algn="l" rtl="0">
              <a:lnSpc>
                <a:spcPct val="115000"/>
              </a:lnSpc>
              <a:spcBef>
                <a:spcPts val="0"/>
              </a:spcBef>
              <a:spcAft>
                <a:spcPts val="0"/>
              </a:spcAft>
              <a:buClr>
                <a:srgbClr val="BD1C2B"/>
              </a:buClr>
              <a:buSzPts val="2200"/>
              <a:buFont typeface="Arial"/>
              <a:buChar char="●"/>
            </a:pPr>
            <a:r>
              <a:rPr lang="en" sz="2200" u="sng">
                <a:solidFill>
                  <a:srgbClr val="BD1C2B"/>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Grading student annotations in Sakai</a:t>
            </a:r>
            <a:endParaRPr sz="2200" u="sng">
              <a:solidFill>
                <a:srgbClr val="BD1C2B"/>
              </a:solidFill>
            </a:endParaRPr>
          </a:p>
          <a:p>
            <a:pPr marL="457200" lvl="0" indent="-368300" algn="l" rtl="0">
              <a:lnSpc>
                <a:spcPct val="115000"/>
              </a:lnSpc>
              <a:spcBef>
                <a:spcPts val="0"/>
              </a:spcBef>
              <a:spcAft>
                <a:spcPts val="0"/>
              </a:spcAft>
              <a:buClr>
                <a:srgbClr val="BD1C2B"/>
              </a:buClr>
              <a:buSzPts val="2200"/>
              <a:buFont typeface="Source Serif Pro"/>
              <a:buChar char="●"/>
            </a:pPr>
            <a:r>
              <a:rPr lang="en" sz="2200" u="sng">
                <a:solidFill>
                  <a:srgbClr val="BD1C2B"/>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 student guide to Hypothesis in the LMS</a:t>
            </a:r>
            <a:endParaRPr sz="2200" u="sng">
              <a:solidFill>
                <a:srgbClr val="BD1C2B"/>
              </a:solidFill>
            </a:endParaRPr>
          </a:p>
          <a:p>
            <a:pPr marL="0" lvl="0" indent="0" algn="l" rtl="0">
              <a:spcBef>
                <a:spcPts val="1200"/>
              </a:spcBef>
              <a:spcAft>
                <a:spcPts val="0"/>
              </a:spcAft>
              <a:buNone/>
            </a:pPr>
            <a:r>
              <a:rPr lang="en"/>
              <a:t>More </a:t>
            </a:r>
            <a:r>
              <a:rPr lang="en" u="sng">
                <a:solidFill>
                  <a:srgbClr val="BD1C2B"/>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
              <a:t>.</a:t>
            </a:r>
            <a:endParaRPr sz="2200" u="sng">
              <a:solidFill>
                <a:schemeClr val="hlink"/>
              </a:solidFill>
            </a:endParaRPr>
          </a:p>
          <a:p>
            <a:pPr marL="0" lvl="0" indent="0" algn="l" rtl="0">
              <a:spcBef>
                <a:spcPts val="6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8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Hypothesis Teaching and Learning Resources</a:t>
            </a:r>
            <a:endParaRPr/>
          </a:p>
        </p:txBody>
      </p:sp>
      <p:sp>
        <p:nvSpPr>
          <p:cNvPr id="372" name="Google Shape;372;p81"/>
          <p:cNvSpPr txBox="1">
            <a:spLocks noGrp="1"/>
          </p:cNvSpPr>
          <p:nvPr>
            <p:ph type="body" idx="1"/>
          </p:nvPr>
        </p:nvSpPr>
        <p:spPr>
          <a:xfrm>
            <a:off x="457200" y="1239575"/>
            <a:ext cx="8229600" cy="3725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200"/>
              <a:t>General Hypothesis resources useful to teacher and students:</a:t>
            </a:r>
            <a:endParaRPr sz="2200"/>
          </a:p>
          <a:p>
            <a:pPr marL="457200" lvl="0" indent="-368300" algn="l" rtl="0">
              <a:lnSpc>
                <a:spcPct val="115000"/>
              </a:lnSpc>
              <a:spcBef>
                <a:spcPts val="1200"/>
              </a:spcBef>
              <a:spcAft>
                <a:spcPts val="0"/>
              </a:spcAft>
              <a:buClr>
                <a:srgbClr val="BD1C2B"/>
              </a:buClr>
              <a:buSzPts val="2200"/>
              <a:buFont typeface="Source Serif Pro"/>
              <a:buChar char="●"/>
            </a:pPr>
            <a:r>
              <a:rPr lang="en" sz="2200" u="sng">
                <a:solidFill>
                  <a:srgbClr val="BD1C2B"/>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Annotation etiquette for students</a:t>
            </a:r>
            <a:endParaRPr sz="2200" u="sng">
              <a:solidFill>
                <a:srgbClr val="BD1C2B"/>
              </a:solidFill>
            </a:endParaRPr>
          </a:p>
          <a:p>
            <a:pPr marL="457200" lvl="0" indent="-368300" algn="l" rtl="0">
              <a:lnSpc>
                <a:spcPct val="115000"/>
              </a:lnSpc>
              <a:spcBef>
                <a:spcPts val="0"/>
              </a:spcBef>
              <a:spcAft>
                <a:spcPts val="0"/>
              </a:spcAft>
              <a:buClr>
                <a:srgbClr val="BD1C2B"/>
              </a:buClr>
              <a:buSzPts val="2200"/>
              <a:buFont typeface="Source Serif Pro"/>
              <a:buChar char="●"/>
            </a:pPr>
            <a:r>
              <a:rPr lang="en" sz="2200" u="sng">
                <a:solidFill>
                  <a:srgbClr val="BD1C2B"/>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 Illustrated Guide to Annotation Types</a:t>
            </a:r>
            <a:endParaRPr sz="2200" u="sng">
              <a:solidFill>
                <a:srgbClr val="BD1C2B"/>
              </a:solidFill>
            </a:endParaRPr>
          </a:p>
          <a:p>
            <a:pPr marL="457200" lvl="0" indent="-368300" algn="l" rtl="0">
              <a:lnSpc>
                <a:spcPct val="115000"/>
              </a:lnSpc>
              <a:spcBef>
                <a:spcPts val="0"/>
              </a:spcBef>
              <a:spcAft>
                <a:spcPts val="0"/>
              </a:spcAft>
              <a:buClr>
                <a:srgbClr val="BD1C2B"/>
              </a:buClr>
              <a:buSzPts val="2200"/>
              <a:buFont typeface="Source Serif Pro"/>
              <a:buChar char="●"/>
            </a:pPr>
            <a:r>
              <a:rPr lang="en" sz="2200" u="sng">
                <a:solidFill>
                  <a:srgbClr val="BD1C2B"/>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Adding Images, Videos, and Links to your Annotations</a:t>
            </a:r>
            <a:endParaRPr sz="2200" u="sng">
              <a:solidFill>
                <a:srgbClr val="BD1C2B"/>
              </a:solidFill>
            </a:endParaRPr>
          </a:p>
          <a:p>
            <a:pPr marL="457200" lvl="0" indent="-368300" algn="l" rtl="0">
              <a:lnSpc>
                <a:spcPct val="115000"/>
              </a:lnSpc>
              <a:spcBef>
                <a:spcPts val="0"/>
              </a:spcBef>
              <a:spcAft>
                <a:spcPts val="0"/>
              </a:spcAft>
              <a:buClr>
                <a:srgbClr val="BD1C2B"/>
              </a:buClr>
              <a:buSzPts val="2200"/>
              <a:buFont typeface="Arial"/>
              <a:buChar char="●"/>
            </a:pPr>
            <a:r>
              <a:rPr lang="en" sz="2200" u="sng">
                <a:solidFill>
                  <a:srgbClr val="BD1C2B"/>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Partner Created Resources</a:t>
            </a:r>
            <a:endParaRPr sz="2200" u="sng">
              <a:solidFill>
                <a:srgbClr val="BD1C2B"/>
              </a:solidFill>
            </a:endParaRPr>
          </a:p>
          <a:p>
            <a:pPr marL="0" lvl="0" indent="0" algn="l" rtl="0">
              <a:spcBef>
                <a:spcPts val="1200"/>
              </a:spcBef>
              <a:spcAft>
                <a:spcPts val="0"/>
              </a:spcAft>
              <a:buNone/>
            </a:pPr>
            <a:r>
              <a:rPr lang="en"/>
              <a:t>More </a:t>
            </a:r>
            <a:r>
              <a:rPr lang="en" u="sng">
                <a:solidFill>
                  <a:srgbClr val="BD1C2B"/>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82"/>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Hypothesis in the Classroom</a:t>
            </a:r>
            <a:endParaRPr/>
          </a:p>
        </p:txBody>
      </p:sp>
      <p:sp>
        <p:nvSpPr>
          <p:cNvPr id="378" name="Google Shape;378;p82"/>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Ways to Annotate for and with Students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83"/>
          <p:cNvSpPr txBox="1">
            <a:spLocks noGrp="1"/>
          </p:cNvSpPr>
          <p:nvPr>
            <p:ph type="title" idx="4294967295"/>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B70101"/>
                </a:solidFill>
              </a:rPr>
              <a:t>Hypothesis</a:t>
            </a:r>
            <a:r>
              <a:rPr lang="en"/>
              <a:t> in the Classroom</a:t>
            </a:r>
            <a:endParaRPr/>
          </a:p>
        </p:txBody>
      </p:sp>
      <p:sp>
        <p:nvSpPr>
          <p:cNvPr id="384" name="Google Shape;384;p83"/>
          <p:cNvSpPr txBox="1">
            <a:spLocks noGrp="1"/>
          </p:cNvSpPr>
          <p:nvPr>
            <p:ph type="body" idx="4294967295"/>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In feedback from instructors active with our tool, we’re hearing that Hypothesis:</a:t>
            </a:r>
            <a:endParaRPr/>
          </a:p>
          <a:p>
            <a:pPr marL="0" lvl="0" indent="0" algn="l" rtl="0">
              <a:spcBef>
                <a:spcPts val="600"/>
              </a:spcBef>
              <a:spcAft>
                <a:spcPts val="0"/>
              </a:spcAft>
              <a:buNone/>
            </a:pPr>
            <a:endParaRPr/>
          </a:p>
          <a:p>
            <a:pPr marL="457200" lvl="0" indent="-355600" algn="l" rtl="0">
              <a:spcBef>
                <a:spcPts val="600"/>
              </a:spcBef>
              <a:spcAft>
                <a:spcPts val="0"/>
              </a:spcAft>
              <a:buSzPts val="2000"/>
              <a:buChar char="●"/>
            </a:pPr>
            <a:r>
              <a:rPr lang="en">
                <a:highlight>
                  <a:schemeClr val="lt1"/>
                </a:highlight>
              </a:rPr>
              <a:t>Encourages students to read slowly and carefully to better understand material</a:t>
            </a:r>
            <a:endParaRPr>
              <a:highlight>
                <a:schemeClr val="lt1"/>
              </a:highlight>
            </a:endParaRPr>
          </a:p>
          <a:p>
            <a:pPr marL="457200" lvl="0" indent="-355600" algn="l" rtl="0">
              <a:spcBef>
                <a:spcPts val="0"/>
              </a:spcBef>
              <a:spcAft>
                <a:spcPts val="0"/>
              </a:spcAft>
              <a:buSzPts val="2000"/>
              <a:buChar char="●"/>
            </a:pPr>
            <a:r>
              <a:rPr lang="en">
                <a:highlight>
                  <a:schemeClr val="lt1"/>
                </a:highlight>
              </a:rPr>
              <a:t>Provides instructors insights into where students are struggling with concepts</a:t>
            </a:r>
            <a:endParaRPr>
              <a:highlight>
                <a:schemeClr val="lt1"/>
              </a:highlight>
            </a:endParaRPr>
          </a:p>
          <a:p>
            <a:pPr marL="457200" lvl="0" indent="-355600" algn="l" rtl="0">
              <a:spcBef>
                <a:spcPts val="0"/>
              </a:spcBef>
              <a:spcAft>
                <a:spcPts val="0"/>
              </a:spcAft>
              <a:buSzPts val="2000"/>
              <a:buChar char="●"/>
            </a:pPr>
            <a:r>
              <a:rPr lang="en">
                <a:highlight>
                  <a:schemeClr val="lt1"/>
                </a:highlight>
              </a:rPr>
              <a:t>Cultivates a collaborative approach to understanding and knowledge creation</a:t>
            </a:r>
            <a:endParaRPr>
              <a:highlight>
                <a:schemeClr val="lt1"/>
              </a:highlight>
            </a:endParaRPr>
          </a:p>
          <a:p>
            <a:pPr marL="457200" lvl="0" indent="-355600" algn="l" rtl="0">
              <a:spcBef>
                <a:spcPts val="0"/>
              </a:spcBef>
              <a:spcAft>
                <a:spcPts val="0"/>
              </a:spcAft>
              <a:buSzPts val="2000"/>
              <a:buChar char="●"/>
            </a:pPr>
            <a:r>
              <a:rPr lang="en">
                <a:highlight>
                  <a:schemeClr val="lt1"/>
                </a:highlight>
              </a:rPr>
              <a:t>Develops disciplinary literacy through close reading of research</a:t>
            </a:r>
            <a:endParaRPr>
              <a:highlight>
                <a:schemeClr val="lt1"/>
              </a:highlight>
            </a:endParaRPr>
          </a:p>
          <a:p>
            <a:pPr marL="0" lvl="0" indent="0" algn="l" rtl="0">
              <a:spcBef>
                <a:spcPts val="600"/>
              </a:spcBef>
              <a:spcAft>
                <a:spcPts val="0"/>
              </a:spcAft>
              <a:buNone/>
            </a:pPr>
            <a:endParaRPr>
              <a:highlight>
                <a:srgbClr val="FFFF00"/>
              </a:highlight>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4"/>
          <p:cNvSpPr txBox="1">
            <a:spLocks noGrp="1"/>
          </p:cNvSpPr>
          <p:nvPr>
            <p:ph type="title" idx="4294967295"/>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Ways to annotate with students:</a:t>
            </a:r>
            <a:endParaRPr/>
          </a:p>
        </p:txBody>
      </p:sp>
      <p:sp>
        <p:nvSpPr>
          <p:cNvPr id="390" name="Google Shape;390;p84"/>
          <p:cNvSpPr txBox="1">
            <a:spLocks noGrp="1"/>
          </p:cNvSpPr>
          <p:nvPr>
            <p:ph type="body" idx="4294967295"/>
          </p:nvPr>
        </p:nvSpPr>
        <p:spPr>
          <a:xfrm>
            <a:off x="457200" y="971550"/>
            <a:ext cx="8229600" cy="372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Have students </a:t>
            </a:r>
            <a:r>
              <a:rPr lang="en" sz="1800">
                <a:solidFill>
                  <a:srgbClr val="B70101"/>
                </a:solidFill>
              </a:rPr>
              <a:t>annotate your syllabus</a:t>
            </a:r>
            <a:r>
              <a:rPr lang="en" sz="1800"/>
              <a:t> or other ancillary course materials</a:t>
            </a:r>
            <a:endParaRPr sz="1800"/>
          </a:p>
          <a:p>
            <a:pPr marL="457200" lvl="0" indent="-342900" algn="l" rtl="0">
              <a:spcBef>
                <a:spcPts val="0"/>
              </a:spcBef>
              <a:spcAft>
                <a:spcPts val="0"/>
              </a:spcAft>
              <a:buSzPts val="1800"/>
              <a:buChar char="●"/>
            </a:pPr>
            <a:r>
              <a:rPr lang="en" sz="1800">
                <a:solidFill>
                  <a:srgbClr val="B70101"/>
                </a:solidFill>
              </a:rPr>
              <a:t>Pre-populate a text with questions</a:t>
            </a:r>
            <a:r>
              <a:rPr lang="en" sz="1800"/>
              <a:t> for students to reply to in annotations or notes elucidating important points as they read.</a:t>
            </a:r>
            <a:endParaRPr sz="1800"/>
          </a:p>
          <a:p>
            <a:pPr marL="457200" lvl="0" indent="-342900" algn="l" rtl="0">
              <a:spcBef>
                <a:spcPts val="0"/>
              </a:spcBef>
              <a:spcAft>
                <a:spcPts val="0"/>
              </a:spcAft>
              <a:buSzPts val="1800"/>
              <a:buChar char="●"/>
            </a:pPr>
            <a:r>
              <a:rPr lang="en" sz="1800"/>
              <a:t>Have students </a:t>
            </a:r>
            <a:r>
              <a:rPr lang="en" sz="1800">
                <a:solidFill>
                  <a:srgbClr val="B70101"/>
                </a:solidFill>
              </a:rPr>
              <a:t>look up difficult concepts</a:t>
            </a:r>
            <a:r>
              <a:rPr lang="en" sz="1800"/>
              <a:t> in a text and share their research as annotations</a:t>
            </a:r>
            <a:endParaRPr sz="1800"/>
          </a:p>
          <a:p>
            <a:pPr marL="457200" lvl="0" indent="-342900" algn="l" rtl="0">
              <a:spcBef>
                <a:spcPts val="0"/>
              </a:spcBef>
              <a:spcAft>
                <a:spcPts val="0"/>
              </a:spcAft>
              <a:buSzPts val="1800"/>
              <a:buChar char="●"/>
            </a:pPr>
            <a:r>
              <a:rPr lang="en" sz="1800"/>
              <a:t>Have students highlight, tag, and </a:t>
            </a:r>
            <a:r>
              <a:rPr lang="en" sz="1800">
                <a:solidFill>
                  <a:srgbClr val="B70101"/>
                </a:solidFill>
              </a:rPr>
              <a:t>annotate words or passages that are confusing </a:t>
            </a:r>
            <a:r>
              <a:rPr lang="en" sz="1800"/>
              <a:t>to them in their readings</a:t>
            </a:r>
            <a:endParaRPr sz="1800"/>
          </a:p>
          <a:p>
            <a:pPr marL="457200" lvl="0" indent="-342900" algn="l" rtl="0">
              <a:spcBef>
                <a:spcPts val="0"/>
              </a:spcBef>
              <a:spcAft>
                <a:spcPts val="0"/>
              </a:spcAft>
              <a:buSzPts val="1800"/>
              <a:buChar char="●"/>
            </a:pPr>
            <a:r>
              <a:rPr lang="en" sz="1800"/>
              <a:t>Have students </a:t>
            </a:r>
            <a:r>
              <a:rPr lang="en" sz="1800">
                <a:solidFill>
                  <a:srgbClr val="B70101"/>
                </a:solidFill>
              </a:rPr>
              <a:t>share their personal opinions</a:t>
            </a:r>
            <a:r>
              <a:rPr lang="en" sz="1800"/>
              <a:t> on a controversial topic as discussed by an article.</a:t>
            </a:r>
            <a:endParaRPr sz="1800"/>
          </a:p>
          <a:p>
            <a:pPr marL="457200" lvl="0" indent="-342900" algn="l" rtl="0">
              <a:spcBef>
                <a:spcPts val="0"/>
              </a:spcBef>
              <a:spcAft>
                <a:spcPts val="0"/>
              </a:spcAft>
              <a:buSzPts val="1800"/>
              <a:buChar char="●"/>
            </a:pPr>
            <a:r>
              <a:rPr lang="en" sz="1800"/>
              <a:t>Have students </a:t>
            </a:r>
            <a:r>
              <a:rPr lang="en" sz="1800">
                <a:solidFill>
                  <a:srgbClr val="B70101"/>
                </a:solidFill>
              </a:rPr>
              <a:t>annotate with images and video</a:t>
            </a:r>
            <a:r>
              <a:rPr lang="en" sz="1800"/>
              <a:t> or integrate images and video into other types of annotations.</a:t>
            </a:r>
            <a:endParaRPr sz="1800"/>
          </a:p>
          <a:p>
            <a:pPr marL="457200" lvl="0" indent="-342900" algn="l" rtl="0">
              <a:spcBef>
                <a:spcPts val="0"/>
              </a:spcBef>
              <a:spcAft>
                <a:spcPts val="0"/>
              </a:spcAft>
              <a:buSzPts val="1800"/>
              <a:buChar char="●"/>
            </a:pPr>
            <a:r>
              <a:rPr lang="en" sz="1800"/>
              <a:t>Have students research a topic discussed in a text </a:t>
            </a:r>
            <a:r>
              <a:rPr lang="en" sz="1800">
                <a:solidFill>
                  <a:srgbClr val="B70101"/>
                </a:solidFill>
              </a:rPr>
              <a:t>annotate with relevant supplemental sources</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85"/>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Discussion Protocols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86"/>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Open-ended questioning</a:t>
            </a:r>
            <a:endParaRPr/>
          </a:p>
        </p:txBody>
      </p:sp>
      <p:sp>
        <p:nvSpPr>
          <p:cNvPr id="401" name="Google Shape;401;p86"/>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create leveled-questions throughout the text:</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rgbClr val="BD1C2B"/>
                </a:solidFill>
              </a:rPr>
              <a:t>Level 1 Questions</a:t>
            </a:r>
            <a:endParaRPr b="1">
              <a:solidFill>
                <a:srgbClr val="BD1C2B"/>
              </a:solidFill>
            </a:endParaRPr>
          </a:p>
          <a:p>
            <a:pPr marL="457200" lvl="0" indent="-355600" algn="l" rtl="0">
              <a:spcBef>
                <a:spcPts val="0"/>
              </a:spcBef>
              <a:spcAft>
                <a:spcPts val="0"/>
              </a:spcAft>
              <a:buSzPts val="2000"/>
              <a:buChar char="●"/>
            </a:pPr>
            <a:r>
              <a:rPr lang="en"/>
              <a:t>Text-based and reference the text directly</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rgbClr val="BD1C2B"/>
                </a:solidFill>
              </a:rPr>
              <a:t>Level 2 Questions</a:t>
            </a:r>
            <a:endParaRPr b="1">
              <a:solidFill>
                <a:srgbClr val="BD1C2B"/>
              </a:solidFill>
            </a:endParaRPr>
          </a:p>
          <a:p>
            <a:pPr marL="457200" lvl="0" indent="-355600" algn="l" rtl="0">
              <a:spcBef>
                <a:spcPts val="0"/>
              </a:spcBef>
              <a:spcAft>
                <a:spcPts val="0"/>
              </a:spcAft>
              <a:buSzPts val="2000"/>
              <a:buChar char="●"/>
            </a:pPr>
            <a:r>
              <a:rPr lang="en"/>
              <a:t>Speculate about the social and cultural considerations surrounding the text or issue</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rgbClr val="BD1C2B"/>
                </a:solidFill>
              </a:rPr>
              <a:t>Level 3 Questions</a:t>
            </a:r>
            <a:endParaRPr b="1">
              <a:solidFill>
                <a:srgbClr val="BD1C2B"/>
              </a:solidFill>
            </a:endParaRPr>
          </a:p>
          <a:p>
            <a:pPr marL="457200" lvl="0" indent="-355600" algn="l" rtl="0">
              <a:spcBef>
                <a:spcPts val="0"/>
              </a:spcBef>
              <a:spcAft>
                <a:spcPts val="0"/>
              </a:spcAft>
              <a:buSzPts val="2000"/>
              <a:buChar char="●"/>
            </a:pPr>
            <a:r>
              <a:rPr lang="en"/>
              <a:t>Make personal connections to the text</a:t>
            </a:r>
            <a:endParaRPr/>
          </a:p>
          <a:p>
            <a:pPr marL="0" lvl="0" indent="0" algn="l" rtl="0">
              <a:spcBef>
                <a:spcPts val="0"/>
              </a:spcBef>
              <a:spcAft>
                <a:spcPts val="0"/>
              </a:spcAft>
              <a:buNone/>
            </a:pPr>
            <a:endParaRPr/>
          </a:p>
          <a:p>
            <a:pPr marL="0" lvl="0" indent="0" algn="l" rtl="0">
              <a:spcBef>
                <a:spcPts val="0"/>
              </a:spcBef>
              <a:spcAft>
                <a:spcPts val="0"/>
              </a:spcAft>
              <a:buNone/>
            </a:pPr>
            <a:r>
              <a:rPr lang="en"/>
              <a:t>*Assign student facilitators for each type of question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9"/>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Introductions</a:t>
            </a:r>
            <a:endParaRPr/>
          </a:p>
        </p:txBody>
      </p:sp>
      <p:sp>
        <p:nvSpPr>
          <p:cNvPr id="266" name="Google Shape;266;p69"/>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Name, Discipline, Experience with Hypothesis</a:t>
            </a:r>
            <a:endParaRPr/>
          </a:p>
          <a:p>
            <a:pPr marL="0" lvl="0" indent="0" algn="l" rtl="0">
              <a:spcBef>
                <a:spcPts val="0"/>
              </a:spcBef>
              <a:spcAft>
                <a:spcPts val="0"/>
              </a:spcAft>
              <a:buNone/>
            </a:pPr>
            <a:endParaRPr/>
          </a:p>
        </p:txBody>
      </p:sp>
      <p:sp>
        <p:nvSpPr>
          <p:cNvPr id="267" name="Google Shape;267;p69"/>
          <p:cNvSpPr txBox="1"/>
          <p:nvPr/>
        </p:nvSpPr>
        <p:spPr>
          <a:xfrm>
            <a:off x="457200" y="4444875"/>
            <a:ext cx="6368700" cy="4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Source Sans Pro"/>
                <a:ea typeface="Source Sans Pro"/>
                <a:cs typeface="Source Sans Pro"/>
                <a:sym typeface="Source Sans Pro"/>
              </a:rPr>
              <a:t>Find us on Twitter @hypothes_is #socialannotation</a:t>
            </a:r>
            <a:endParaRPr sz="1800">
              <a:solidFill>
                <a:srgbClr val="FFFFFF"/>
              </a:solidFill>
              <a:latin typeface="Source Sans Pro"/>
              <a:ea typeface="Source Sans Pro"/>
              <a:cs typeface="Source Sans Pro"/>
              <a:sym typeface="Source Sans Pro"/>
            </a:endParaRPr>
          </a:p>
        </p:txBody>
      </p:sp>
      <p:pic>
        <p:nvPicPr>
          <p:cNvPr id="268" name="Google Shape;268;p69"/>
          <p:cNvPicPr preferRelativeResize="0"/>
          <p:nvPr/>
        </p:nvPicPr>
        <p:blipFill>
          <a:blip r:embed="rId3">
            <a:alphaModFix/>
          </a:blip>
          <a:stretch>
            <a:fillRect/>
          </a:stretch>
        </p:blipFill>
        <p:spPr>
          <a:xfrm>
            <a:off x="4882126" y="453350"/>
            <a:ext cx="3946749" cy="1081300"/>
          </a:xfrm>
          <a:prstGeom prst="rect">
            <a:avLst/>
          </a:prstGeom>
          <a:noFill/>
          <a:ln>
            <a:noFill/>
          </a:ln>
          <a:effectLst>
            <a:outerShdw blurRad="57150" dist="19050" dir="1002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87"/>
          <p:cNvSpPr txBox="1">
            <a:spLocks noGrp="1"/>
          </p:cNvSpPr>
          <p:nvPr>
            <p:ph type="title"/>
          </p:nvPr>
        </p:nvSpPr>
        <p:spPr>
          <a:xfrm>
            <a:off x="363750" y="554850"/>
            <a:ext cx="3855900" cy="403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Protocols &amp; </a:t>
            </a:r>
            <a:endParaRPr/>
          </a:p>
          <a:p>
            <a:pPr marL="0" lvl="0" indent="0" algn="ctr" rtl="0">
              <a:spcBef>
                <a:spcPts val="0"/>
              </a:spcBef>
              <a:spcAft>
                <a:spcPts val="0"/>
              </a:spcAft>
              <a:buNone/>
            </a:pPr>
            <a:r>
              <a:rPr lang="en"/>
              <a:t>Active Learning Strategies</a:t>
            </a:r>
            <a:endParaRPr/>
          </a:p>
        </p:txBody>
      </p:sp>
      <p:sp>
        <p:nvSpPr>
          <p:cNvPr id="407" name="Google Shape;407;p87"/>
          <p:cNvSpPr txBox="1">
            <a:spLocks noGrp="1"/>
          </p:cNvSpPr>
          <p:nvPr>
            <p:ph type="body" idx="1"/>
          </p:nvPr>
        </p:nvSpPr>
        <p:spPr>
          <a:xfrm>
            <a:off x="4947374" y="554850"/>
            <a:ext cx="3855900" cy="4033800"/>
          </a:xfrm>
          <a:prstGeom prst="rect">
            <a:avLst/>
          </a:prstGeom>
        </p:spPr>
        <p:txBody>
          <a:bodyPr spcFirstLastPara="1" wrap="square" lIns="91425" tIns="91425" rIns="91425" bIns="91425" anchor="ctr" anchorCtr="0">
            <a:noAutofit/>
          </a:bodyPr>
          <a:lstStyle/>
          <a:p>
            <a:pPr marL="457200" lvl="0" indent="-349250" algn="l" rtl="0">
              <a:spcBef>
                <a:spcPts val="600"/>
              </a:spcBef>
              <a:spcAft>
                <a:spcPts val="0"/>
              </a:spcAft>
              <a:buClr>
                <a:srgbClr val="000000"/>
              </a:buClr>
              <a:buSzPts val="1900"/>
              <a:buChar char="●"/>
            </a:pPr>
            <a:r>
              <a:rPr lang="en" sz="1900">
                <a:solidFill>
                  <a:srgbClr val="000000"/>
                </a:solidFill>
              </a:rPr>
              <a:t>Write-Pair-Share</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One Minute Annotations</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Jigsaw</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Final Word/Save the Last Word</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Four A’s</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3-2-1</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S-I-T: Surprising, Interesting, Troubling</a:t>
            </a:r>
            <a:endParaRPr sz="1900">
              <a:solidFill>
                <a:srgbClr val="000000"/>
              </a:solidFill>
            </a:endParaRPr>
          </a:p>
          <a:p>
            <a:pPr marL="457200" lvl="0" indent="0" algn="l" rtl="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88"/>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connections can you make to better understand the text? </a:t>
            </a:r>
            <a:endParaRPr/>
          </a:p>
        </p:txBody>
      </p:sp>
      <p:sp>
        <p:nvSpPr>
          <p:cNvPr id="413" name="Google Shape;413;p88"/>
          <p:cNvSpPr txBox="1">
            <a:spLocks noGrp="1"/>
          </p:cNvSpPr>
          <p:nvPr>
            <p:ph type="body" idx="1"/>
          </p:nvPr>
        </p:nvSpPr>
        <p:spPr>
          <a:xfrm>
            <a:off x="4022850" y="770525"/>
            <a:ext cx="4919400" cy="38118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Clr>
                <a:srgbClr val="000000"/>
              </a:buClr>
              <a:buSzPts val="1600"/>
              <a:buChar char="●"/>
            </a:pPr>
            <a:r>
              <a:rPr lang="en" sz="1600" b="1">
                <a:solidFill>
                  <a:srgbClr val="000000"/>
                </a:solidFill>
              </a:rPr>
              <a:t>Text to self </a:t>
            </a:r>
            <a:endParaRPr sz="1600" b="1">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A connection between the book and your life or experiences</a:t>
            </a:r>
            <a:endParaRPr sz="1400">
              <a:solidFill>
                <a:srgbClr val="000000"/>
              </a:solidFill>
            </a:endParaRPr>
          </a:p>
          <a:p>
            <a:pPr marL="457200" lvl="0" indent="-330200" algn="l" rtl="0">
              <a:spcBef>
                <a:spcPts val="0"/>
              </a:spcBef>
              <a:spcAft>
                <a:spcPts val="0"/>
              </a:spcAft>
              <a:buClr>
                <a:srgbClr val="000000"/>
              </a:buClr>
              <a:buSzPts val="1600"/>
              <a:buChar char="●"/>
            </a:pPr>
            <a:r>
              <a:rPr lang="en" sz="1600" b="1">
                <a:solidFill>
                  <a:srgbClr val="000000"/>
                </a:solidFill>
              </a:rPr>
              <a:t>Text to text</a:t>
            </a:r>
            <a:endParaRPr sz="1600" b="1">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A connection between the book and another text you have read</a:t>
            </a:r>
            <a:endParaRPr sz="1400">
              <a:solidFill>
                <a:srgbClr val="000000"/>
              </a:solidFill>
            </a:endParaRPr>
          </a:p>
          <a:p>
            <a:pPr marL="457200" lvl="0" indent="-330200" algn="l" rtl="0">
              <a:spcBef>
                <a:spcPts val="0"/>
              </a:spcBef>
              <a:spcAft>
                <a:spcPts val="0"/>
              </a:spcAft>
              <a:buClr>
                <a:srgbClr val="000000"/>
              </a:buClr>
              <a:buSzPts val="1600"/>
              <a:buChar char="●"/>
            </a:pPr>
            <a:r>
              <a:rPr lang="en" sz="1600" b="1">
                <a:solidFill>
                  <a:srgbClr val="000000"/>
                </a:solidFill>
              </a:rPr>
              <a:t>Text to world</a:t>
            </a:r>
            <a:endParaRPr sz="1600" b="1">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A connection between the book and events in the real world (present or past)</a:t>
            </a:r>
            <a:endParaRPr sz="1400">
              <a:solidFill>
                <a:srgbClr val="000000"/>
              </a:solidFill>
            </a:endParaRPr>
          </a:p>
          <a:p>
            <a:pPr marL="457200" lvl="0" indent="-330200" algn="l" rtl="0">
              <a:spcBef>
                <a:spcPts val="0"/>
              </a:spcBef>
              <a:spcAft>
                <a:spcPts val="0"/>
              </a:spcAft>
              <a:buClr>
                <a:srgbClr val="000000"/>
              </a:buClr>
              <a:buSzPts val="1600"/>
              <a:buChar char="●"/>
            </a:pPr>
            <a:r>
              <a:rPr lang="en" sz="1600" b="1">
                <a:solidFill>
                  <a:srgbClr val="000000"/>
                </a:solidFill>
              </a:rPr>
              <a:t>Text to media</a:t>
            </a:r>
            <a:endParaRPr sz="1600" b="1">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A connection between the book and something you’ve seen on TV, read online, heard in a song, etc.</a:t>
            </a:r>
            <a:endParaRPr sz="1400">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89"/>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Visible Thinking Strategies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90"/>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Visible Thinking Strategies</a:t>
            </a:r>
            <a:endParaRPr/>
          </a:p>
        </p:txBody>
      </p:sp>
      <p:sp>
        <p:nvSpPr>
          <p:cNvPr id="424" name="Google Shape;424;p9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a:t>Compass Points	</a:t>
            </a:r>
            <a:endParaRPr sz="2000" b="1"/>
          </a:p>
        </p:txBody>
      </p:sp>
      <p:sp>
        <p:nvSpPr>
          <p:cNvPr id="425" name="Google Shape;425;p9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a:t>I used to think...now I think…</a:t>
            </a:r>
            <a:endParaRPr sz="2000" b="1"/>
          </a:p>
          <a:p>
            <a:pPr marL="0" lvl="0" indent="0" algn="l" rtl="0">
              <a:spcBef>
                <a:spcPts val="600"/>
              </a:spcBef>
              <a:spcAft>
                <a:spcPts val="0"/>
              </a:spcAft>
              <a:buNone/>
            </a:pPr>
            <a:endParaRPr sz="1800" b="1"/>
          </a:p>
          <a:p>
            <a:pPr marL="0" lvl="0" indent="0" algn="l" rtl="0">
              <a:spcBef>
                <a:spcPts val="600"/>
              </a:spcBef>
              <a:spcAft>
                <a:spcPts val="0"/>
              </a:spcAft>
              <a:buNone/>
            </a:pPr>
            <a:r>
              <a:rPr lang="en" sz="1800"/>
              <a:t>Students reflect on how their thinking about a topic or issue has changed after reading the text.</a:t>
            </a:r>
            <a:endParaRPr sz="1800"/>
          </a:p>
        </p:txBody>
      </p:sp>
      <p:pic>
        <p:nvPicPr>
          <p:cNvPr id="426" name="Google Shape;426;p90"/>
          <p:cNvPicPr preferRelativeResize="0"/>
          <p:nvPr/>
        </p:nvPicPr>
        <p:blipFill>
          <a:blip r:embed="rId3">
            <a:alphaModFix/>
          </a:blip>
          <a:stretch>
            <a:fillRect/>
          </a:stretch>
        </p:blipFill>
        <p:spPr>
          <a:xfrm>
            <a:off x="554125" y="1752225"/>
            <a:ext cx="2493350" cy="272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9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Visible Thinking Strategies</a:t>
            </a:r>
            <a:endParaRPr/>
          </a:p>
        </p:txBody>
      </p:sp>
      <p:sp>
        <p:nvSpPr>
          <p:cNvPr id="432" name="Google Shape;432;p9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a:t>Headlines</a:t>
            </a:r>
            <a:endParaRPr sz="2000" b="1"/>
          </a:p>
          <a:p>
            <a:pPr marL="0" lvl="0" indent="0" algn="l" rtl="0">
              <a:spcBef>
                <a:spcPts val="600"/>
              </a:spcBef>
              <a:spcAft>
                <a:spcPts val="0"/>
              </a:spcAft>
              <a:buNone/>
            </a:pPr>
            <a:endParaRPr/>
          </a:p>
          <a:p>
            <a:pPr marL="0" lvl="0" indent="0" algn="l" rtl="0">
              <a:spcBef>
                <a:spcPts val="600"/>
              </a:spcBef>
              <a:spcAft>
                <a:spcPts val="0"/>
              </a:spcAft>
              <a:buNone/>
            </a:pPr>
            <a:r>
              <a:rPr lang="en" sz="1800"/>
              <a:t>Students reflect and synthesize as they identify the “headline” of the text. </a:t>
            </a:r>
            <a:endParaRPr sz="1800"/>
          </a:p>
          <a:p>
            <a:pPr marL="0" lvl="0" indent="0" algn="l" rtl="0">
              <a:spcBef>
                <a:spcPts val="600"/>
              </a:spcBef>
              <a:spcAft>
                <a:spcPts val="0"/>
              </a:spcAft>
              <a:buNone/>
            </a:pPr>
            <a:endParaRPr/>
          </a:p>
        </p:txBody>
      </p:sp>
      <p:sp>
        <p:nvSpPr>
          <p:cNvPr id="433" name="Google Shape;433;p9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a:t>Color-Symbol-Image</a:t>
            </a:r>
            <a:endParaRPr sz="2000" b="1"/>
          </a:p>
          <a:p>
            <a:pPr marL="0" lvl="0" indent="0" algn="l" rtl="0">
              <a:spcBef>
                <a:spcPts val="600"/>
              </a:spcBef>
              <a:spcAft>
                <a:spcPts val="0"/>
              </a:spcAft>
              <a:buNone/>
            </a:pPr>
            <a:endParaRPr sz="1800" b="1"/>
          </a:p>
          <a:p>
            <a:pPr marL="0" lvl="0" indent="0" algn="l" rtl="0">
              <a:spcBef>
                <a:spcPts val="600"/>
              </a:spcBef>
              <a:spcAft>
                <a:spcPts val="0"/>
              </a:spcAft>
              <a:buNone/>
            </a:pPr>
            <a:r>
              <a:rPr lang="en" sz="1800"/>
              <a:t>Choose a color, symbol, and image that best represents the essence of the text.</a:t>
            </a:r>
            <a:endParaRPr sz="1800"/>
          </a:p>
          <a:p>
            <a:pPr marL="0" lvl="0" indent="0" algn="l" rtl="0">
              <a:spcBef>
                <a:spcPts val="600"/>
              </a:spcBef>
              <a:spcAft>
                <a:spcPts val="0"/>
              </a:spcAft>
              <a:buNone/>
            </a:pPr>
            <a:endParaRPr sz="1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92"/>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Creative roles in annotations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93"/>
          <p:cNvSpPr txBox="1">
            <a:spLocks noGrp="1"/>
          </p:cNvSpPr>
          <p:nvPr>
            <p:ph type="title"/>
          </p:nvPr>
        </p:nvSpPr>
        <p:spPr>
          <a:xfrm>
            <a:off x="311700" y="751700"/>
            <a:ext cx="6721500" cy="100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Annotation as “impersonation”</a:t>
            </a:r>
            <a:endParaRPr/>
          </a:p>
        </p:txBody>
      </p:sp>
      <p:sp>
        <p:nvSpPr>
          <p:cNvPr id="444" name="Google Shape;444;p93"/>
          <p:cNvSpPr txBox="1">
            <a:spLocks noGrp="1"/>
          </p:cNvSpPr>
          <p:nvPr>
            <p:ph type="body" idx="1"/>
          </p:nvPr>
        </p:nvSpPr>
        <p:spPr>
          <a:xfrm>
            <a:off x="311700" y="2069750"/>
            <a:ext cx="8520600" cy="2499300"/>
          </a:xfrm>
          <a:prstGeom prst="rect">
            <a:avLst/>
          </a:prstGeom>
        </p:spPr>
        <p:txBody>
          <a:bodyPr spcFirstLastPara="1" wrap="square" lIns="91425" tIns="91425" rIns="91425" bIns="91425" anchor="t" anchorCtr="0">
            <a:noAutofit/>
          </a:bodyPr>
          <a:lstStyle/>
          <a:p>
            <a:pPr marL="457200" lvl="0" indent="-361950" algn="l" rtl="0">
              <a:spcBef>
                <a:spcPts val="600"/>
              </a:spcBef>
              <a:spcAft>
                <a:spcPts val="0"/>
              </a:spcAft>
              <a:buClr>
                <a:srgbClr val="000000"/>
              </a:buClr>
              <a:buSzPts val="2100"/>
              <a:buChar char="●"/>
            </a:pPr>
            <a:r>
              <a:rPr lang="en" sz="2100">
                <a:solidFill>
                  <a:srgbClr val="000000"/>
                </a:solidFill>
              </a:rPr>
              <a:t>Have students take on a unique role while they annotate:</a:t>
            </a:r>
            <a:endParaRPr sz="2100">
              <a:solidFill>
                <a:srgbClr val="000000"/>
              </a:solidFill>
            </a:endParaRPr>
          </a:p>
          <a:p>
            <a:pPr marL="914400" lvl="1" indent="-387350" algn="l" rtl="0">
              <a:spcBef>
                <a:spcPts val="0"/>
              </a:spcBef>
              <a:spcAft>
                <a:spcPts val="0"/>
              </a:spcAft>
              <a:buClr>
                <a:srgbClr val="000000"/>
              </a:buClr>
              <a:buSzPts val="2500"/>
              <a:buChar char="○"/>
            </a:pPr>
            <a:r>
              <a:rPr lang="en" sz="1900">
                <a:solidFill>
                  <a:srgbClr val="000000"/>
                </a:solidFill>
              </a:rPr>
              <a:t>The voice of a historical figure</a:t>
            </a:r>
            <a:endParaRPr sz="1900">
              <a:solidFill>
                <a:srgbClr val="000000"/>
              </a:solidFill>
            </a:endParaRPr>
          </a:p>
          <a:p>
            <a:pPr marL="914400" lvl="1" indent="-387350" algn="l" rtl="0">
              <a:spcBef>
                <a:spcPts val="0"/>
              </a:spcBef>
              <a:spcAft>
                <a:spcPts val="0"/>
              </a:spcAft>
              <a:buClr>
                <a:srgbClr val="000000"/>
              </a:buClr>
              <a:buSzPts val="2500"/>
              <a:buChar char="○"/>
            </a:pPr>
            <a:r>
              <a:rPr lang="en" sz="1900">
                <a:solidFill>
                  <a:srgbClr val="000000"/>
                </a:solidFill>
              </a:rPr>
              <a:t>The voice of a scholar</a:t>
            </a:r>
            <a:endParaRPr sz="1900">
              <a:solidFill>
                <a:srgbClr val="000000"/>
              </a:solidFill>
            </a:endParaRPr>
          </a:p>
          <a:p>
            <a:pPr marL="914400" lvl="1" indent="-387350" algn="l" rtl="0">
              <a:spcBef>
                <a:spcPts val="0"/>
              </a:spcBef>
              <a:spcAft>
                <a:spcPts val="0"/>
              </a:spcAft>
              <a:buClr>
                <a:srgbClr val="000000"/>
              </a:buClr>
              <a:buSzPts val="2500"/>
              <a:buChar char="○"/>
            </a:pPr>
            <a:r>
              <a:rPr lang="en" sz="1900">
                <a:solidFill>
                  <a:srgbClr val="000000"/>
                </a:solidFill>
              </a:rPr>
              <a:t>The voice of a famous person</a:t>
            </a:r>
            <a:endParaRPr sz="1900">
              <a:solidFill>
                <a:srgbClr val="000000"/>
              </a:solidFill>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94"/>
          <p:cNvSpPr txBox="1">
            <a:spLocks noGrp="1"/>
          </p:cNvSpPr>
          <p:nvPr>
            <p:ph type="title"/>
          </p:nvPr>
        </p:nvSpPr>
        <p:spPr>
          <a:xfrm>
            <a:off x="232550" y="609450"/>
            <a:ext cx="6355200" cy="8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Unique roles in groups</a:t>
            </a:r>
            <a:endParaRPr/>
          </a:p>
        </p:txBody>
      </p:sp>
      <p:sp>
        <p:nvSpPr>
          <p:cNvPr id="450" name="Google Shape;450;p94"/>
          <p:cNvSpPr txBox="1">
            <a:spLocks noGrp="1"/>
          </p:cNvSpPr>
          <p:nvPr>
            <p:ph type="body" idx="1"/>
          </p:nvPr>
        </p:nvSpPr>
        <p:spPr>
          <a:xfrm>
            <a:off x="308775" y="2286000"/>
            <a:ext cx="2107500" cy="224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500" b="1">
                <a:solidFill>
                  <a:srgbClr val="000000"/>
                </a:solidFill>
              </a:rPr>
              <a:t>Questioner	</a:t>
            </a:r>
            <a:endParaRPr sz="1500" b="1">
              <a:solidFill>
                <a:srgbClr val="000000"/>
              </a:solidFill>
            </a:endParaRPr>
          </a:p>
          <a:p>
            <a:pPr marL="457200" lvl="0" indent="-323850" algn="l" rtl="0">
              <a:spcBef>
                <a:spcPts val="1600"/>
              </a:spcBef>
              <a:spcAft>
                <a:spcPts val="0"/>
              </a:spcAft>
              <a:buClr>
                <a:srgbClr val="000000"/>
              </a:buClr>
              <a:buSzPts val="1500"/>
              <a:buChar char="●"/>
            </a:pPr>
            <a:r>
              <a:rPr lang="en" sz="1500">
                <a:solidFill>
                  <a:srgbClr val="000000"/>
                </a:solidFill>
              </a:rPr>
              <a:t>Collects and asks questions</a:t>
            </a:r>
            <a:endParaRPr sz="1500">
              <a:solidFill>
                <a:srgbClr val="000000"/>
              </a:solidFill>
            </a:endParaRPr>
          </a:p>
          <a:p>
            <a:pPr marL="457200" lvl="0" indent="0" algn="l" rtl="0">
              <a:spcBef>
                <a:spcPts val="1600"/>
              </a:spcBef>
              <a:spcAft>
                <a:spcPts val="1600"/>
              </a:spcAft>
              <a:buNone/>
            </a:pPr>
            <a:endParaRPr>
              <a:solidFill>
                <a:srgbClr val="000000"/>
              </a:solidFill>
            </a:endParaRPr>
          </a:p>
        </p:txBody>
      </p:sp>
      <p:sp>
        <p:nvSpPr>
          <p:cNvPr id="451" name="Google Shape;451;p94"/>
          <p:cNvSpPr txBox="1">
            <a:spLocks noGrp="1"/>
          </p:cNvSpPr>
          <p:nvPr>
            <p:ph type="body" idx="2"/>
          </p:nvPr>
        </p:nvSpPr>
        <p:spPr>
          <a:xfrm>
            <a:off x="2547537" y="2286000"/>
            <a:ext cx="2107500" cy="224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500" b="1">
                <a:solidFill>
                  <a:srgbClr val="000000"/>
                </a:solidFill>
              </a:rPr>
              <a:t>Director</a:t>
            </a:r>
            <a:endParaRPr sz="1500" b="1">
              <a:solidFill>
                <a:srgbClr val="000000"/>
              </a:solidFill>
            </a:endParaRPr>
          </a:p>
          <a:p>
            <a:pPr marL="457200" lvl="0" indent="-323850" algn="l" rtl="0">
              <a:spcBef>
                <a:spcPts val="1600"/>
              </a:spcBef>
              <a:spcAft>
                <a:spcPts val="0"/>
              </a:spcAft>
              <a:buClr>
                <a:srgbClr val="000000"/>
              </a:buClr>
              <a:buSzPts val="1500"/>
              <a:buChar char="●"/>
            </a:pPr>
            <a:r>
              <a:rPr lang="en" sz="1500">
                <a:solidFill>
                  <a:srgbClr val="000000"/>
                </a:solidFill>
              </a:rPr>
              <a:t>Pushes the thinking of the group </a:t>
            </a:r>
            <a:endParaRPr sz="1500">
              <a:solidFill>
                <a:srgbClr val="000000"/>
              </a:solidFill>
            </a:endParaRPr>
          </a:p>
        </p:txBody>
      </p:sp>
      <p:sp>
        <p:nvSpPr>
          <p:cNvPr id="452" name="Google Shape;452;p94"/>
          <p:cNvSpPr txBox="1">
            <a:spLocks noGrp="1"/>
          </p:cNvSpPr>
          <p:nvPr>
            <p:ph type="body" idx="3"/>
          </p:nvPr>
        </p:nvSpPr>
        <p:spPr>
          <a:xfrm>
            <a:off x="6953250" y="2286000"/>
            <a:ext cx="1877700" cy="224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500" b="1">
                <a:solidFill>
                  <a:srgbClr val="000000"/>
                </a:solidFill>
              </a:rPr>
              <a:t>Connector</a:t>
            </a:r>
            <a:endParaRPr sz="1500" b="1">
              <a:solidFill>
                <a:srgbClr val="000000"/>
              </a:solidFill>
            </a:endParaRPr>
          </a:p>
          <a:p>
            <a:pPr marL="457200" lvl="0" indent="-323850" algn="l" rtl="0">
              <a:spcBef>
                <a:spcPts val="1600"/>
              </a:spcBef>
              <a:spcAft>
                <a:spcPts val="0"/>
              </a:spcAft>
              <a:buClr>
                <a:srgbClr val="000000"/>
              </a:buClr>
              <a:buSzPts val="1500"/>
              <a:buChar char="●"/>
            </a:pPr>
            <a:r>
              <a:rPr lang="en" sz="1500">
                <a:solidFill>
                  <a:srgbClr val="000000"/>
                </a:solidFill>
              </a:rPr>
              <a:t>Makes connections between group discussion and text</a:t>
            </a:r>
            <a:endParaRPr sz="1500">
              <a:solidFill>
                <a:srgbClr val="000000"/>
              </a:solidFill>
            </a:endParaRPr>
          </a:p>
          <a:p>
            <a:pPr marL="0" lvl="0" indent="0" algn="l" rtl="0">
              <a:spcBef>
                <a:spcPts val="1600"/>
              </a:spcBef>
              <a:spcAft>
                <a:spcPts val="1600"/>
              </a:spcAft>
              <a:buNone/>
            </a:pPr>
            <a:endParaRPr/>
          </a:p>
        </p:txBody>
      </p:sp>
      <p:sp>
        <p:nvSpPr>
          <p:cNvPr id="453" name="Google Shape;453;p94"/>
          <p:cNvSpPr txBox="1">
            <a:spLocks noGrp="1"/>
          </p:cNvSpPr>
          <p:nvPr>
            <p:ph type="body" idx="2"/>
          </p:nvPr>
        </p:nvSpPr>
        <p:spPr>
          <a:xfrm>
            <a:off x="4786300" y="2286000"/>
            <a:ext cx="2107500" cy="224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500" b="1"/>
              <a:t>I</a:t>
            </a:r>
            <a:r>
              <a:rPr lang="en" sz="1500" b="1">
                <a:solidFill>
                  <a:srgbClr val="000000"/>
                </a:solidFill>
              </a:rPr>
              <a:t>llustrator</a:t>
            </a:r>
            <a:endParaRPr sz="1500" b="1">
              <a:solidFill>
                <a:srgbClr val="000000"/>
              </a:solidFill>
            </a:endParaRPr>
          </a:p>
          <a:p>
            <a:pPr marL="457200" lvl="0" indent="-323850" algn="l" rtl="0">
              <a:spcBef>
                <a:spcPts val="1600"/>
              </a:spcBef>
              <a:spcAft>
                <a:spcPts val="0"/>
              </a:spcAft>
              <a:buClr>
                <a:srgbClr val="000000"/>
              </a:buClr>
              <a:buSzPts val="1500"/>
              <a:buChar char="●"/>
            </a:pPr>
            <a:r>
              <a:rPr lang="en" sz="1500">
                <a:solidFill>
                  <a:srgbClr val="000000"/>
                </a:solidFill>
              </a:rPr>
              <a:t>Adds multimedia to extend annotations</a:t>
            </a:r>
            <a:endParaRPr sz="1500">
              <a:solidFill>
                <a:srgbClr val="000000"/>
              </a:solidFill>
            </a:endParaRPr>
          </a:p>
        </p:txBody>
      </p:sp>
      <p:sp>
        <p:nvSpPr>
          <p:cNvPr id="454" name="Google Shape;454;p94"/>
          <p:cNvSpPr txBox="1"/>
          <p:nvPr/>
        </p:nvSpPr>
        <p:spPr>
          <a:xfrm>
            <a:off x="343425" y="4536225"/>
            <a:ext cx="797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Source Serif Pro"/>
                <a:ea typeface="Source Serif Pro"/>
                <a:cs typeface="Source Serif Pro"/>
                <a:sym typeface="Source Serif Pro"/>
              </a:rPr>
              <a:t>Other roles to consider: </a:t>
            </a:r>
            <a:r>
              <a:rPr lang="en">
                <a:latin typeface="Source Serif Pro"/>
                <a:ea typeface="Source Serif Pro"/>
                <a:cs typeface="Source Serif Pro"/>
                <a:sym typeface="Source Serif Pro"/>
              </a:rPr>
              <a:t>Spokesperson, Checker, Reflector, Recorder...</a:t>
            </a:r>
            <a:endParaRPr>
              <a:latin typeface="Source Serif Pro"/>
              <a:ea typeface="Source Serif Pro"/>
              <a:cs typeface="Source Serif Pro"/>
              <a:sym typeface="Source Serif Pr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95"/>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Annotation Assignment Examples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96"/>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Assignment Ideas</a:t>
            </a:r>
            <a:endParaRPr/>
          </a:p>
        </p:txBody>
      </p:sp>
      <p:sp>
        <p:nvSpPr>
          <p:cNvPr id="465" name="Google Shape;465;p96"/>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B70101"/>
              </a:buClr>
              <a:buSzPts val="2300"/>
              <a:buChar char="●"/>
            </a:pPr>
            <a:r>
              <a:rPr lang="en" sz="2300" u="sng">
                <a:solidFill>
                  <a:srgbClr val="B7010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Scholarly Article Annotation</a:t>
            </a:r>
            <a:endParaRPr sz="2300">
              <a:solidFill>
                <a:srgbClr val="B70101"/>
              </a:solidFill>
            </a:endParaRPr>
          </a:p>
          <a:p>
            <a:pPr marL="457200" lvl="0" indent="-374650" algn="l" rtl="0">
              <a:spcBef>
                <a:spcPts val="0"/>
              </a:spcBef>
              <a:spcAft>
                <a:spcPts val="0"/>
              </a:spcAft>
              <a:buClr>
                <a:srgbClr val="B70101"/>
              </a:buClr>
              <a:buSzPts val="2300"/>
              <a:buChar char="●"/>
            </a:pPr>
            <a:r>
              <a:rPr lang="en" sz="2300" u="sng">
                <a:solidFill>
                  <a:srgbClr val="B7010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Hypothesis for </a:t>
            </a:r>
            <a:r>
              <a:rPr lang="en" sz="2300" u="sng">
                <a:solidFill>
                  <a:srgbClr val="B7010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Scientific</a:t>
            </a:r>
            <a:r>
              <a:rPr lang="en" sz="2300" u="sng">
                <a:solidFill>
                  <a:srgbClr val="B7010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Research </a:t>
            </a:r>
            <a:endParaRPr sz="2300">
              <a:solidFill>
                <a:srgbClr val="B70101"/>
              </a:solidFill>
            </a:endParaRPr>
          </a:p>
          <a:p>
            <a:pPr marL="457200" lvl="0" indent="-374650" algn="l" rtl="0">
              <a:spcBef>
                <a:spcPts val="0"/>
              </a:spcBef>
              <a:spcAft>
                <a:spcPts val="0"/>
              </a:spcAft>
              <a:buClr>
                <a:srgbClr val="B70101"/>
              </a:buClr>
              <a:buSzPts val="2300"/>
              <a:buChar char="●"/>
            </a:pPr>
            <a:r>
              <a:rPr lang="en" sz="2300" u="sng">
                <a:solidFill>
                  <a:srgbClr val="B7010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Science in the Classroom</a:t>
            </a:r>
            <a:r>
              <a:rPr lang="en" sz="2300">
                <a:solidFill>
                  <a:srgbClr val="B70101"/>
                </a:solidFill>
              </a:rPr>
              <a:t> </a:t>
            </a:r>
            <a:r>
              <a:rPr lang="en" sz="2300"/>
              <a:t>annotated research papers</a:t>
            </a:r>
            <a:endParaRPr sz="2300"/>
          </a:p>
          <a:p>
            <a:pPr marL="457200" lvl="0" indent="-374650" algn="l" rtl="0">
              <a:spcBef>
                <a:spcPts val="0"/>
              </a:spcBef>
              <a:spcAft>
                <a:spcPts val="0"/>
              </a:spcAft>
              <a:buClr>
                <a:srgbClr val="B70101"/>
              </a:buClr>
              <a:buSzPts val="2300"/>
              <a:buChar char="●"/>
            </a:pPr>
            <a:r>
              <a:rPr lang="en" sz="2300" u="sng">
                <a:solidFill>
                  <a:srgbClr val="B7010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Collaborative Close Reading in Remote, Hybrid, and Face-to-Face Instruction: Part 1</a:t>
            </a:r>
            <a:endParaRPr sz="2300">
              <a:solidFill>
                <a:srgbClr val="B70101"/>
              </a:solidFill>
            </a:endParaRPr>
          </a:p>
          <a:p>
            <a:pPr marL="457200" lvl="0" indent="-374650" algn="l" rtl="0">
              <a:spcBef>
                <a:spcPts val="0"/>
              </a:spcBef>
              <a:spcAft>
                <a:spcPts val="0"/>
              </a:spcAft>
              <a:buClr>
                <a:srgbClr val="B70101"/>
              </a:buClr>
              <a:buSzPts val="2300"/>
              <a:buChar char="●"/>
            </a:pPr>
            <a:r>
              <a:rPr lang="en" sz="2300" u="sng">
                <a:solidFill>
                  <a:srgbClr val="B70101"/>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Collaborative Close Reading in Remote, Hybrid, and Face-to-Face Instruction: Part 2</a:t>
            </a:r>
            <a:endParaRPr sz="2300">
              <a:solidFill>
                <a:srgbClr val="B70101"/>
              </a:solidFill>
            </a:endParaRPr>
          </a:p>
          <a:p>
            <a:pPr marL="457200" lvl="0" indent="-374650" algn="l" rtl="0">
              <a:spcBef>
                <a:spcPts val="0"/>
              </a:spcBef>
              <a:spcAft>
                <a:spcPts val="0"/>
              </a:spcAft>
              <a:buSzPts val="2300"/>
              <a:buChar char="●"/>
            </a:pPr>
            <a:r>
              <a:rPr lang="en" sz="2300" u="sng">
                <a:solidFill>
                  <a:srgbClr val="B70101"/>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Annotate your Syllabus</a:t>
            </a:r>
            <a:r>
              <a:rPr lang="en" sz="2300"/>
              <a:t> - Remi Kalir’s blog </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70"/>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Hypothesis in </a:t>
            </a:r>
            <a:br>
              <a:rPr lang="en"/>
            </a:br>
            <a:r>
              <a:rPr lang="en"/>
              <a:t>Teaching &amp; Learning</a:t>
            </a:r>
            <a:endParaRPr/>
          </a:p>
        </p:txBody>
      </p:sp>
      <p:sp>
        <p:nvSpPr>
          <p:cNvPr id="274" name="Google Shape;274;p70"/>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9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Social Annotation in Psychology</a:t>
            </a:r>
            <a:endParaRPr/>
          </a:p>
        </p:txBody>
      </p:sp>
      <p:sp>
        <p:nvSpPr>
          <p:cNvPr id="471" name="Google Shape;471;p97"/>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472" name="Google Shape;472;p97" descr="In this video, we will focus on an open pedagogical practice known as social annotation. One frequently used social annotation tool is Hypothesis, which can enable the sort of collaborative meaning-making that leads to learning.&#10;&#10;Full Script: https://bit.ly/3Cmx1ha&#10;&#10;Credits:&#10;Jill M. Swirsky, PhD, Department of Psychology, Temple University &amp; Holy Family University&#10;Urooj Nizami, MISt, MA, Open Education Strategist, Consultant &#10;Darryl Loke, Student, Video Director&#10;Teagan Robinson, Illustrator&#10;&#10;Referenced Works: &#10;&#10;Brown, M. &amp; Croft, B. (2020). Social annotation and an inclusive praxis for open pedagogy in the college classroom. Journal of Interactive Media in Education,  2020(1): 8, 1–8. https://doi.org/10.5334/jime.561&#10;&#10;Kalir, J. H. (2020). Social annotation enabling collaboration for open learning. Distance Education, 41(2), 245-260. https://doi.org/10.1080/01587919.2020.1757413. &#10;&#10;Muraco, J. A. (2021). The family. In R. Biswas-Diener &amp; E. Diener (Eds), Noba textbook series: Psychology. Champaign, IL: DEF publishers. Retrieved from http://noba.to/3htscypq&#10;&#10;Hypothes.is, from https://web.hypothes.is/&#10;&#10;This video was made possible by micro-grant funding from the Association for Psychological Sciences." title="Social Annotation">
            <a:hlinkClick r:id="rId3"/>
          </p:cNvPr>
          <p:cNvPicPr preferRelativeResize="0"/>
          <p:nvPr/>
        </p:nvPicPr>
        <p:blipFill>
          <a:blip r:embed="rId4">
            <a:alphaModFix/>
          </a:blip>
          <a:stretch>
            <a:fillRect/>
          </a:stretch>
        </p:blipFill>
        <p:spPr>
          <a:xfrm>
            <a:off x="1884800" y="1274325"/>
            <a:ext cx="4769800" cy="357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1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98"/>
          <p:cNvSpPr txBox="1">
            <a:spLocks noGrp="1"/>
          </p:cNvSpPr>
          <p:nvPr>
            <p:ph type="body" idx="1"/>
          </p:nvPr>
        </p:nvSpPr>
        <p:spPr>
          <a:xfrm>
            <a:off x="457200" y="952500"/>
            <a:ext cx="8229600" cy="36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202020"/>
                </a:solidFill>
                <a:highlight>
                  <a:srgbClr val="FFFFFF"/>
                </a:highlight>
              </a:rPr>
              <a:t>This blog highlights practical tips from Liquid Margins 26, “</a:t>
            </a:r>
            <a:r>
              <a:rPr lang="en" sz="1350">
                <a:solidFill>
                  <a:srgbClr val="BD1C2B"/>
                </a:solidFill>
                <a:highlight>
                  <a:srgbClr val="FFFFFF"/>
                </a:highlight>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Bodies of Knowledge: Teaching Health Professions With Social Annotation</a:t>
            </a:r>
            <a:r>
              <a:rPr lang="en" sz="1350">
                <a:solidFill>
                  <a:srgbClr val="202020"/>
                </a:solidFill>
                <a:highlight>
                  <a:srgbClr val="FFFFFF"/>
                </a:highlight>
              </a:rPr>
              <a:t>.” Episode guests: Danica Sumpter, Clinical Associate Professor at the University of Texas School of Nursing, and Rachel Derr, Director of Pre-licensure Programs and Clinical Assistant Professor at Rutgers University Camden School of Nursing.</a:t>
            </a:r>
            <a:endParaRPr/>
          </a:p>
        </p:txBody>
      </p:sp>
      <p:sp>
        <p:nvSpPr>
          <p:cNvPr id="478" name="Google Shape;478;p98"/>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rgbClr val="B7010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 Healthy Dose of Social Annotation Advice</a:t>
            </a:r>
            <a:endParaRPr>
              <a:solidFill>
                <a:srgbClr val="B70101"/>
              </a:solidFill>
            </a:endParaRPr>
          </a:p>
        </p:txBody>
      </p:sp>
      <p:pic>
        <p:nvPicPr>
          <p:cNvPr id="479" name="Google Shape;479;p98" descr="On Liquid Margins “Bodies of Knowledge: Teaching Health Professions With Social Annotation,” we discuss the ways in which social reading is leading to student success in one of the most popular majors. Join us for a great conversation with guests Danica Sumpter, Clinical Associate Professor at the University of Texas School of Nursing, and Rachel Derr, Director of Pre-licensure Programs and Clinical Assistant Professor at Rutgers University Camden School of Nursing.&#10;&#10;&#10;Visit https://web.hypothes.is/liquidmargins​ to join our open conversations on Liquid Margins, the show where gather to talk about collaborative annotation, social learning, and other ways we make knowledge together." title="Liquid Margins 026 |  Bodies of Knowledge: Teaching Health Professions With Social Annotation">
            <a:hlinkClick r:id="rId5"/>
          </p:cNvPr>
          <p:cNvPicPr preferRelativeResize="0"/>
          <p:nvPr/>
        </p:nvPicPr>
        <p:blipFill>
          <a:blip r:embed="rId6">
            <a:alphaModFix/>
          </a:blip>
          <a:stretch>
            <a:fillRect/>
          </a:stretch>
        </p:blipFill>
        <p:spPr>
          <a:xfrm>
            <a:off x="2482225" y="2052050"/>
            <a:ext cx="3838525" cy="287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10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99"/>
          <p:cNvSpPr txBox="1">
            <a:spLocks noGrp="1"/>
          </p:cNvSpPr>
          <p:nvPr>
            <p:ph type="title"/>
          </p:nvPr>
        </p:nvSpPr>
        <p:spPr>
          <a:xfrm>
            <a:off x="457200" y="392200"/>
            <a:ext cx="8229600" cy="95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Hypothesis </a:t>
            </a:r>
            <a:r>
              <a:rPr lang="en" sz="3200">
                <a:solidFill>
                  <a:srgbClr val="BD1C2B"/>
                </a:solidFill>
              </a:rPr>
              <a:t>makes reading active, visible, and social.</a:t>
            </a:r>
            <a:endParaRPr>
              <a:solidFill>
                <a:srgbClr val="000000"/>
              </a:solidFill>
            </a:endParaRPr>
          </a:p>
        </p:txBody>
      </p:sp>
      <p:grpSp>
        <p:nvGrpSpPr>
          <p:cNvPr id="485" name="Google Shape;485;p99"/>
          <p:cNvGrpSpPr/>
          <p:nvPr/>
        </p:nvGrpSpPr>
        <p:grpSpPr>
          <a:xfrm>
            <a:off x="970425" y="1624850"/>
            <a:ext cx="5266800" cy="2599500"/>
            <a:chOff x="513225" y="1624850"/>
            <a:chExt cx="5266800" cy="2599500"/>
          </a:xfrm>
        </p:grpSpPr>
        <p:sp>
          <p:nvSpPr>
            <p:cNvPr id="486" name="Google Shape;486;p99"/>
            <p:cNvSpPr/>
            <p:nvPr/>
          </p:nvSpPr>
          <p:spPr>
            <a:xfrm>
              <a:off x="513225" y="1624850"/>
              <a:ext cx="5266800" cy="2599500"/>
            </a:xfrm>
            <a:prstGeom prst="rect">
              <a:avLst/>
            </a:prstGeom>
            <a:solidFill>
              <a:schemeClr val="lt1"/>
            </a:solidFill>
            <a:ln w="38100" cap="flat" cmpd="sng">
              <a:solidFill>
                <a:srgbClr val="BD1C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9"/>
            <p:cNvSpPr txBox="1"/>
            <p:nvPr/>
          </p:nvSpPr>
          <p:spPr>
            <a:xfrm>
              <a:off x="580475" y="1680875"/>
              <a:ext cx="4812000" cy="2293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2000">
                  <a:solidFill>
                    <a:schemeClr val="dk1"/>
                  </a:solidFill>
                  <a:latin typeface="Source Serif Pro"/>
                  <a:ea typeface="Source Serif Pro"/>
                  <a:cs typeface="Source Serif Pro"/>
                  <a:sym typeface="Source Serif Pro"/>
                </a:rPr>
                <a:t>Think about the readings that instructors assign students…</a:t>
              </a:r>
              <a:endParaRPr sz="2000">
                <a:solidFill>
                  <a:schemeClr val="dk1"/>
                </a:solidFill>
                <a:latin typeface="Source Serif Pro"/>
                <a:ea typeface="Source Serif Pro"/>
                <a:cs typeface="Source Serif Pro"/>
                <a:sym typeface="Source Serif Pro"/>
              </a:endParaRPr>
            </a:p>
            <a:p>
              <a:pPr marL="0" lvl="0" indent="0" algn="l" rtl="0">
                <a:spcBef>
                  <a:spcPts val="600"/>
                </a:spcBef>
                <a:spcAft>
                  <a:spcPts val="0"/>
                </a:spcAft>
                <a:buNone/>
              </a:pPr>
              <a:endParaRPr sz="1100">
                <a:solidFill>
                  <a:schemeClr val="dk1"/>
                </a:solidFill>
                <a:latin typeface="Source Serif Pro"/>
                <a:ea typeface="Source Serif Pro"/>
                <a:cs typeface="Source Serif Pro"/>
                <a:sym typeface="Source Serif Pro"/>
              </a:endParaRPr>
            </a:p>
            <a:p>
              <a:pPr marL="0" lvl="0" indent="0" algn="l" rtl="0">
                <a:spcBef>
                  <a:spcPts val="600"/>
                </a:spcBef>
                <a:spcAft>
                  <a:spcPts val="0"/>
                </a:spcAft>
                <a:buNone/>
              </a:pPr>
              <a:endParaRPr sz="1100">
                <a:solidFill>
                  <a:schemeClr val="dk1"/>
                </a:solidFill>
                <a:latin typeface="Source Serif Pro"/>
                <a:ea typeface="Source Serif Pro"/>
                <a:cs typeface="Source Serif Pro"/>
                <a:sym typeface="Source Serif Pro"/>
              </a:endParaRPr>
            </a:p>
            <a:p>
              <a:pPr marL="0" lvl="0" indent="0" algn="l" rtl="0">
                <a:spcBef>
                  <a:spcPts val="600"/>
                </a:spcBef>
                <a:spcAft>
                  <a:spcPts val="0"/>
                </a:spcAft>
                <a:buClr>
                  <a:schemeClr val="dk1"/>
                </a:buClr>
                <a:buSzPts val="1100"/>
                <a:buFont typeface="Arial"/>
                <a:buNone/>
              </a:pPr>
              <a:r>
                <a:rPr lang="en" sz="2000">
                  <a:solidFill>
                    <a:schemeClr val="dk1"/>
                  </a:solidFill>
                  <a:latin typeface="Source Serif Pro"/>
                  <a:ea typeface="Source Serif Pro"/>
                  <a:cs typeface="Source Serif Pro"/>
                  <a:sym typeface="Source Serif Pro"/>
                </a:rPr>
                <a:t>How can they creatively use social annotation in their courses? What might that look like?</a:t>
              </a:r>
              <a:endParaRPr sz="2450">
                <a:solidFill>
                  <a:srgbClr val="202020"/>
                </a:solidFill>
                <a:highlight>
                  <a:srgbClr val="FFFFFF"/>
                </a:highlight>
              </a:endParaRPr>
            </a:p>
          </p:txBody>
        </p:sp>
      </p:grpSp>
      <p:pic>
        <p:nvPicPr>
          <p:cNvPr id="488" name="Google Shape;488;p99"/>
          <p:cNvPicPr preferRelativeResize="0"/>
          <p:nvPr/>
        </p:nvPicPr>
        <p:blipFill>
          <a:blip r:embed="rId3">
            <a:alphaModFix/>
          </a:blip>
          <a:stretch>
            <a:fillRect/>
          </a:stretch>
        </p:blipFill>
        <p:spPr>
          <a:xfrm rot="950110">
            <a:off x="5777093" y="2198397"/>
            <a:ext cx="2616366" cy="26163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00"/>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Hypothesis Pilot &amp; Subscription Program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01"/>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BD1C2B"/>
                </a:solidFill>
              </a:rPr>
              <a:t>Technical</a:t>
            </a:r>
            <a:r>
              <a:rPr lang="en"/>
              <a:t> support</a:t>
            </a:r>
            <a:endParaRPr/>
          </a:p>
        </p:txBody>
      </p:sp>
      <p:pic>
        <p:nvPicPr>
          <p:cNvPr id="499" name="Google Shape;499;p101"/>
          <p:cNvPicPr preferRelativeResize="0"/>
          <p:nvPr/>
        </p:nvPicPr>
        <p:blipFill>
          <a:blip r:embed="rId3">
            <a:alphaModFix/>
          </a:blip>
          <a:stretch>
            <a:fillRect/>
          </a:stretch>
        </p:blipFill>
        <p:spPr>
          <a:xfrm>
            <a:off x="6051175" y="457200"/>
            <a:ext cx="2749925" cy="2749925"/>
          </a:xfrm>
          <a:prstGeom prst="rect">
            <a:avLst/>
          </a:prstGeom>
          <a:noFill/>
          <a:ln>
            <a:noFill/>
          </a:ln>
        </p:spPr>
      </p:pic>
      <p:sp>
        <p:nvSpPr>
          <p:cNvPr id="500" name="Google Shape;500;p101"/>
          <p:cNvSpPr txBox="1">
            <a:spLocks noGrp="1"/>
          </p:cNvSpPr>
          <p:nvPr>
            <p:ph type="body" idx="1"/>
          </p:nvPr>
        </p:nvSpPr>
        <p:spPr>
          <a:xfrm>
            <a:off x="457200" y="952500"/>
            <a:ext cx="4116000" cy="3663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a:t>Extensive and growing </a:t>
            </a:r>
            <a:r>
              <a:rPr lang="en" u="sng">
                <a:solidFill>
                  <a:srgbClr val="B7010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knowledge base</a:t>
            </a:r>
            <a:r>
              <a:rPr lang="en">
                <a:solidFill>
                  <a:srgbClr val="B70101"/>
                </a:solidFill>
              </a:rPr>
              <a:t> </a:t>
            </a:r>
            <a:endParaRPr>
              <a:solidFill>
                <a:srgbClr val="B70101"/>
              </a:solidFill>
            </a:endParaRPr>
          </a:p>
          <a:p>
            <a:pPr marL="457200" lvl="0" indent="-355600" algn="l" rtl="0">
              <a:spcBef>
                <a:spcPts val="1000"/>
              </a:spcBef>
              <a:spcAft>
                <a:spcPts val="0"/>
              </a:spcAft>
              <a:buSzPts val="2000"/>
              <a:buChar char="●"/>
            </a:pPr>
            <a:r>
              <a:rPr lang="en"/>
              <a:t>Tier-1 support for instructors and staff:</a:t>
            </a:r>
            <a:endParaRPr/>
          </a:p>
          <a:p>
            <a:pPr marL="457200" lvl="0" indent="0" algn="l" rtl="0">
              <a:spcBef>
                <a:spcPts val="1000"/>
              </a:spcBef>
              <a:spcAft>
                <a:spcPts val="0"/>
              </a:spcAft>
              <a:buClr>
                <a:schemeClr val="dk1"/>
              </a:buClr>
              <a:buSzPts val="1100"/>
              <a:buFont typeface="Arial"/>
              <a:buNone/>
            </a:pPr>
            <a:r>
              <a:rPr lang="en">
                <a:solidFill>
                  <a:srgbClr val="B70101"/>
                </a:solidFill>
              </a:rPr>
              <a:t>support@hypothes.is</a:t>
            </a:r>
            <a:endParaRPr/>
          </a:p>
          <a:p>
            <a:pPr marL="457200" lvl="0" indent="-355600" algn="l" rtl="0">
              <a:spcBef>
                <a:spcPts val="1000"/>
              </a:spcBef>
              <a:spcAft>
                <a:spcPts val="1000"/>
              </a:spcAft>
              <a:buSzPts val="2000"/>
              <a:buChar char="●"/>
            </a:pPr>
            <a:r>
              <a:rPr lang="en"/>
              <a:t>Escalation of technical issues to our team of dedicated LMS engineers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02"/>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BD1C2B"/>
                </a:solidFill>
              </a:rPr>
              <a:t>Pedagogical</a:t>
            </a:r>
            <a:r>
              <a:rPr lang="en"/>
              <a:t> support</a:t>
            </a:r>
            <a:endParaRPr/>
          </a:p>
        </p:txBody>
      </p:sp>
      <p:pic>
        <p:nvPicPr>
          <p:cNvPr id="506" name="Google Shape;506;p102"/>
          <p:cNvPicPr preferRelativeResize="0"/>
          <p:nvPr/>
        </p:nvPicPr>
        <p:blipFill>
          <a:blip r:embed="rId3">
            <a:alphaModFix/>
          </a:blip>
          <a:stretch>
            <a:fillRect/>
          </a:stretch>
        </p:blipFill>
        <p:spPr>
          <a:xfrm>
            <a:off x="6039550" y="457200"/>
            <a:ext cx="2442825" cy="2442825"/>
          </a:xfrm>
          <a:prstGeom prst="rect">
            <a:avLst/>
          </a:prstGeom>
          <a:noFill/>
          <a:ln>
            <a:noFill/>
          </a:ln>
        </p:spPr>
      </p:pic>
      <p:sp>
        <p:nvSpPr>
          <p:cNvPr id="507" name="Google Shape;507;p102"/>
          <p:cNvSpPr txBox="1">
            <a:spLocks noGrp="1"/>
          </p:cNvSpPr>
          <p:nvPr>
            <p:ph type="body" idx="1"/>
          </p:nvPr>
        </p:nvSpPr>
        <p:spPr>
          <a:xfrm>
            <a:off x="457200" y="952500"/>
            <a:ext cx="5341200" cy="3891000"/>
          </a:xfrm>
          <a:prstGeom prst="rect">
            <a:avLst/>
          </a:prstGeom>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Char char="●"/>
            </a:pPr>
            <a:r>
              <a:rPr lang="en" u="sng">
                <a:solidFill>
                  <a:srgbClr val="BD1C2B"/>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Guides for using Hypothesis</a:t>
            </a:r>
            <a:r>
              <a:rPr lang="en"/>
              <a:t> in the </a:t>
            </a:r>
            <a:r>
              <a:rPr lang="en">
                <a:solidFill>
                  <a:srgbClr val="000000"/>
                </a:solidFill>
              </a:rPr>
              <a:t>classroom</a:t>
            </a:r>
            <a:endParaRPr>
              <a:solidFill>
                <a:srgbClr val="000000"/>
              </a:solidFill>
            </a:endParaRPr>
          </a:p>
          <a:p>
            <a:pPr marL="457200" marR="0" lvl="0" indent="-355600" algn="l" rtl="0">
              <a:lnSpc>
                <a:spcPct val="100000"/>
              </a:lnSpc>
              <a:spcBef>
                <a:spcPts val="1000"/>
              </a:spcBef>
              <a:spcAft>
                <a:spcPts val="0"/>
              </a:spcAft>
              <a:buClr>
                <a:srgbClr val="000000"/>
              </a:buClr>
              <a:buSzPts val="2000"/>
              <a:buChar char="●"/>
            </a:pPr>
            <a:r>
              <a:rPr lang="en" u="sng">
                <a:solidFill>
                  <a:srgbClr val="BD1C2B"/>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1:1 instructional design consultations</a:t>
            </a:r>
            <a:endParaRPr>
              <a:solidFill>
                <a:srgbClr val="BD1C2B"/>
              </a:solidFill>
            </a:endParaRPr>
          </a:p>
          <a:p>
            <a:pPr marL="457200" lvl="0" indent="-355600" algn="l" rtl="0">
              <a:spcBef>
                <a:spcPts val="1000"/>
              </a:spcBef>
              <a:spcAft>
                <a:spcPts val="0"/>
              </a:spcAft>
              <a:buSzPts val="2000"/>
              <a:buChar char="●"/>
            </a:pPr>
            <a:r>
              <a:rPr lang="en"/>
              <a:t>Customized webinars or on-campus visits</a:t>
            </a:r>
            <a:endParaRPr/>
          </a:p>
          <a:p>
            <a:pPr marL="457200" lvl="0" indent="-355600" algn="l" rtl="0">
              <a:spcBef>
                <a:spcPts val="1000"/>
              </a:spcBef>
              <a:spcAft>
                <a:spcPts val="0"/>
              </a:spcAft>
              <a:buSzPts val="2000"/>
              <a:buChar char="●"/>
            </a:pPr>
            <a:r>
              <a:rPr lang="en"/>
              <a:t>Check out our </a:t>
            </a:r>
            <a:r>
              <a:rPr lang="en" u="sng">
                <a:solidFill>
                  <a:srgbClr val="BD1C2B"/>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Liquid Margins</a:t>
            </a:r>
            <a:r>
              <a:rPr lang="en">
                <a:solidFill>
                  <a:srgbClr val="BD1C2B"/>
                </a:solidFill>
              </a:rPr>
              <a:t> </a:t>
            </a:r>
            <a:r>
              <a:rPr lang="en">
                <a:solidFill>
                  <a:srgbClr val="000000"/>
                </a:solidFill>
              </a:rPr>
              <a:t>show!</a:t>
            </a:r>
            <a:endParaRPr>
              <a:solidFill>
                <a:srgbClr val="000000"/>
              </a:solidFill>
            </a:endParaRPr>
          </a:p>
          <a:p>
            <a:pPr marL="457200" lvl="0" indent="-355600" algn="l" rtl="0">
              <a:spcBef>
                <a:spcPts val="1000"/>
              </a:spcBef>
              <a:spcAft>
                <a:spcPts val="0"/>
              </a:spcAft>
              <a:buClr>
                <a:srgbClr val="000000"/>
              </a:buClr>
              <a:buSzPts val="2000"/>
              <a:buChar char="●"/>
            </a:pPr>
            <a:r>
              <a:rPr lang="en">
                <a:solidFill>
                  <a:srgbClr val="000000"/>
                </a:solidFill>
              </a:rPr>
              <a:t>Attend one of our upcoming </a:t>
            </a:r>
            <a:r>
              <a:rPr lang="en" u="sng">
                <a:solidFill>
                  <a:srgbClr val="B70101"/>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partner workshops</a:t>
            </a:r>
            <a:r>
              <a:rPr lang="en">
                <a:solidFill>
                  <a:srgbClr val="000000"/>
                </a:solidFill>
              </a:rPr>
              <a:t> </a:t>
            </a:r>
            <a:endParaRPr>
              <a:solidFill>
                <a:srgbClr val="000000"/>
              </a:solidFill>
            </a:endParaRPr>
          </a:p>
          <a:p>
            <a:pPr marL="0" marR="0" lvl="0" indent="0" algn="l" rtl="0">
              <a:lnSpc>
                <a:spcPct val="100000"/>
              </a:lnSpc>
              <a:spcBef>
                <a:spcPts val="1000"/>
              </a:spcBef>
              <a:spcAft>
                <a:spcPts val="10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03"/>
          <p:cNvSpPr txBox="1">
            <a:spLocks noGrp="1"/>
          </p:cNvSpPr>
          <p:nvPr>
            <p:ph type="ctrTitle"/>
          </p:nvPr>
        </p:nvSpPr>
        <p:spPr>
          <a:xfrm>
            <a:off x="457200" y="1534650"/>
            <a:ext cx="8518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Becky George</a:t>
            </a:r>
            <a:endParaRPr/>
          </a:p>
          <a:p>
            <a:pPr marL="0" lvl="0" indent="0" algn="l" rtl="0">
              <a:spcBef>
                <a:spcPts val="0"/>
              </a:spcBef>
              <a:spcAft>
                <a:spcPts val="0"/>
              </a:spcAft>
              <a:buNone/>
            </a:pPr>
            <a:r>
              <a:rPr lang="en" sz="3500" b="0"/>
              <a:t>Hypothesis Customer Success Team</a:t>
            </a:r>
            <a:endParaRPr sz="3500" b="0"/>
          </a:p>
        </p:txBody>
      </p:sp>
      <p:sp>
        <p:nvSpPr>
          <p:cNvPr id="513" name="Google Shape;513;p103"/>
          <p:cNvSpPr txBox="1">
            <a:spLocks noGrp="1"/>
          </p:cNvSpPr>
          <p:nvPr>
            <p:ph type="subTitle" idx="1"/>
          </p:nvPr>
        </p:nvSpPr>
        <p:spPr>
          <a:xfrm>
            <a:off x="457200" y="2707075"/>
            <a:ext cx="8153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rebecca.george@hypothes.is</a:t>
            </a:r>
            <a:endParaRPr>
              <a:solidFill>
                <a:schemeClr val="lt1"/>
              </a:solidFil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71"/>
          <p:cNvGrpSpPr/>
          <p:nvPr/>
        </p:nvGrpSpPr>
        <p:grpSpPr>
          <a:xfrm>
            <a:off x="653093" y="1128739"/>
            <a:ext cx="7655942" cy="3387265"/>
            <a:chOff x="504200" y="991125"/>
            <a:chExt cx="7953399" cy="3662701"/>
          </a:xfrm>
        </p:grpSpPr>
        <p:pic>
          <p:nvPicPr>
            <p:cNvPr id="280" name="Google Shape;280;p71"/>
            <p:cNvPicPr preferRelativeResize="0"/>
            <p:nvPr/>
          </p:nvPicPr>
          <p:blipFill>
            <a:blip r:embed="rId3">
              <a:alphaModFix/>
            </a:blip>
            <a:stretch>
              <a:fillRect/>
            </a:stretch>
          </p:blipFill>
          <p:spPr>
            <a:xfrm>
              <a:off x="504289" y="994468"/>
              <a:ext cx="7953310" cy="3659358"/>
            </a:xfrm>
            <a:prstGeom prst="rect">
              <a:avLst/>
            </a:prstGeom>
            <a:noFill/>
            <a:ln>
              <a:noFill/>
            </a:ln>
          </p:spPr>
        </p:pic>
        <p:sp>
          <p:nvSpPr>
            <p:cNvPr id="281" name="Google Shape;281;p71"/>
            <p:cNvSpPr/>
            <p:nvPr/>
          </p:nvSpPr>
          <p:spPr>
            <a:xfrm>
              <a:off x="504200" y="991125"/>
              <a:ext cx="7953300" cy="3644100"/>
            </a:xfrm>
            <a:prstGeom prst="rect">
              <a:avLst/>
            </a:prstGeom>
            <a:solidFill>
              <a:srgbClr val="000000">
                <a:alpha val="3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p:txBody>
        </p:sp>
      </p:grpSp>
      <p:sp>
        <p:nvSpPr>
          <p:cNvPr id="282" name="Google Shape;282;p71"/>
          <p:cNvSpPr/>
          <p:nvPr/>
        </p:nvSpPr>
        <p:spPr>
          <a:xfrm>
            <a:off x="3293650" y="1784500"/>
            <a:ext cx="2734800" cy="2032500"/>
          </a:xfrm>
          <a:prstGeom prst="wedgeRectCallout">
            <a:avLst>
              <a:gd name="adj1" fmla="val -55243"/>
              <a:gd name="adj2" fmla="val 63790"/>
            </a:avLst>
          </a:prstGeom>
          <a:solidFill>
            <a:srgbClr val="BD1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Source Sans Pro"/>
                <a:ea typeface="Source Sans Pro"/>
                <a:cs typeface="Source Sans Pro"/>
                <a:sym typeface="Source Sans Pro"/>
              </a:rPr>
              <a:t>I want students to learn the profits and pleasures of careful, engaged reading. To cultivate this kind of reading and learning, I’ve tried a lot of previous annotation tools but Hypothesis finally delivers on the promise of digital annotation.</a:t>
            </a:r>
            <a:endParaRPr sz="1200">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endParaRPr sz="1000">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r>
              <a:rPr lang="en" sz="1000" i="1">
                <a:solidFill>
                  <a:srgbClr val="FFFFFF"/>
                </a:solidFill>
                <a:latin typeface="Source Sans Pro"/>
                <a:ea typeface="Source Sans Pro"/>
                <a:cs typeface="Source Sans Pro"/>
                <a:sym typeface="Source Sans Pro"/>
              </a:rPr>
              <a:t>– Lawrence Hanley, Professor, Department of English, San Francisco State </a:t>
            </a:r>
            <a:endParaRPr sz="1000" i="1">
              <a:solidFill>
                <a:srgbClr val="FFFFFF"/>
              </a:solidFill>
              <a:latin typeface="Source Sans Pro"/>
              <a:ea typeface="Source Sans Pro"/>
              <a:cs typeface="Source Sans Pro"/>
              <a:sym typeface="Source Sans Pro"/>
            </a:endParaRPr>
          </a:p>
        </p:txBody>
      </p:sp>
      <p:sp>
        <p:nvSpPr>
          <p:cNvPr id="283" name="Google Shape;283;p71"/>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Hypothesis </a:t>
            </a:r>
            <a:r>
              <a:rPr lang="en">
                <a:solidFill>
                  <a:srgbClr val="BD1C2B"/>
                </a:solidFill>
              </a:rPr>
              <a:t>makes reading active</a:t>
            </a:r>
            <a:endParaRPr>
              <a:solidFill>
                <a:srgbClr val="BD1C2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72" descr="Serrano.png"/>
          <p:cNvPicPr preferRelativeResize="0"/>
          <p:nvPr/>
        </p:nvPicPr>
        <p:blipFill>
          <a:blip r:embed="rId3">
            <a:alphaModFix/>
          </a:blip>
          <a:stretch>
            <a:fillRect/>
          </a:stretch>
        </p:blipFill>
        <p:spPr>
          <a:xfrm>
            <a:off x="881787" y="1018581"/>
            <a:ext cx="7380300" cy="3862588"/>
          </a:xfrm>
          <a:prstGeom prst="rect">
            <a:avLst/>
          </a:prstGeom>
          <a:noFill/>
          <a:ln>
            <a:noFill/>
          </a:ln>
        </p:spPr>
      </p:pic>
      <p:sp>
        <p:nvSpPr>
          <p:cNvPr id="289" name="Google Shape;289;p72"/>
          <p:cNvSpPr/>
          <p:nvPr/>
        </p:nvSpPr>
        <p:spPr>
          <a:xfrm>
            <a:off x="881850" y="1000775"/>
            <a:ext cx="7380300" cy="3897900"/>
          </a:xfrm>
          <a:prstGeom prst="rect">
            <a:avLst/>
          </a:prstGeom>
          <a:solidFill>
            <a:srgbClr val="000000">
              <a:alpha val="3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2"/>
          <p:cNvSpPr/>
          <p:nvPr/>
        </p:nvSpPr>
        <p:spPr>
          <a:xfrm>
            <a:off x="395675" y="3126750"/>
            <a:ext cx="2837700" cy="1941600"/>
          </a:xfrm>
          <a:prstGeom prst="wedgeRectCallout">
            <a:avLst>
              <a:gd name="adj1" fmla="val 66350"/>
              <a:gd name="adj2" fmla="val -56269"/>
            </a:avLst>
          </a:prstGeom>
          <a:solidFill>
            <a:srgbClr val="BD1C2B"/>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FFFFFF"/>
                </a:solidFill>
                <a:latin typeface="Source Sans Pro"/>
                <a:ea typeface="Source Sans Pro"/>
                <a:cs typeface="Source Sans Pro"/>
                <a:sym typeface="Source Sans Pro"/>
              </a:rPr>
              <a:t>Their annotations give me a window to their thoughts and understandings that I couldn't access otherwise...I wouldn't get this depth of interaction in a threaded discussion.</a:t>
            </a:r>
            <a:endParaRPr sz="1200">
              <a:solidFill>
                <a:srgbClr val="FFFFFF"/>
              </a:solidFill>
              <a:latin typeface="Source Sans Pro"/>
              <a:ea typeface="Source Sans Pro"/>
              <a:cs typeface="Source Sans Pro"/>
              <a:sym typeface="Source Sans Pro"/>
            </a:endParaRPr>
          </a:p>
          <a:p>
            <a:pPr marL="0" lvl="0" indent="0" algn="l" rtl="0">
              <a:spcBef>
                <a:spcPts val="0"/>
              </a:spcBef>
              <a:spcAft>
                <a:spcPts val="0"/>
              </a:spcAft>
              <a:buClr>
                <a:srgbClr val="000000"/>
              </a:buClr>
              <a:buSzPts val="1100"/>
              <a:buFont typeface="Arial"/>
              <a:buNone/>
            </a:pPr>
            <a:endParaRPr sz="1000">
              <a:solidFill>
                <a:srgbClr val="FFFFFF"/>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000" i="1">
                <a:solidFill>
                  <a:schemeClr val="lt1"/>
                </a:solidFill>
                <a:latin typeface="Source Sans Pro"/>
                <a:ea typeface="Source Sans Pro"/>
                <a:cs typeface="Source Sans Pro"/>
                <a:sym typeface="Source Sans Pro"/>
              </a:rPr>
              <a:t>– </a:t>
            </a:r>
            <a:r>
              <a:rPr lang="en" sz="1000" i="1">
                <a:solidFill>
                  <a:srgbClr val="FFFFFF"/>
                </a:solidFill>
                <a:latin typeface="Source Sans Pro"/>
                <a:ea typeface="Source Sans Pro"/>
                <a:cs typeface="Source Sans Pro"/>
                <a:sym typeface="Source Sans Pro"/>
              </a:rPr>
              <a:t>Linda Parsons, Professor, Department of Teaching and Learning, The Ohio State University</a:t>
            </a:r>
            <a:endParaRPr sz="1000" i="1">
              <a:solidFill>
                <a:srgbClr val="FFFFFF"/>
              </a:solidFill>
              <a:latin typeface="Source Sans Pro"/>
              <a:ea typeface="Source Sans Pro"/>
              <a:cs typeface="Source Sans Pro"/>
              <a:sym typeface="Source Sans Pro"/>
            </a:endParaRPr>
          </a:p>
        </p:txBody>
      </p:sp>
      <p:sp>
        <p:nvSpPr>
          <p:cNvPr id="291" name="Google Shape;291;p72"/>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Hypothesis </a:t>
            </a:r>
            <a:r>
              <a:rPr lang="en">
                <a:solidFill>
                  <a:srgbClr val="BD1C2B"/>
                </a:solidFill>
              </a:rPr>
              <a:t>makes reading visible</a:t>
            </a:r>
            <a:endParaRPr>
              <a:solidFill>
                <a:srgbClr val="BD1C2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73" descr="DeRosa.png"/>
          <p:cNvPicPr preferRelativeResize="0"/>
          <p:nvPr/>
        </p:nvPicPr>
        <p:blipFill>
          <a:blip r:embed="rId3">
            <a:alphaModFix/>
          </a:blip>
          <a:stretch>
            <a:fillRect/>
          </a:stretch>
        </p:blipFill>
        <p:spPr>
          <a:xfrm>
            <a:off x="704425" y="1004500"/>
            <a:ext cx="7557751" cy="3737750"/>
          </a:xfrm>
          <a:prstGeom prst="rect">
            <a:avLst/>
          </a:prstGeom>
          <a:noFill/>
          <a:ln>
            <a:noFill/>
          </a:ln>
        </p:spPr>
      </p:pic>
      <p:sp>
        <p:nvSpPr>
          <p:cNvPr id="297" name="Google Shape;297;p73"/>
          <p:cNvSpPr/>
          <p:nvPr/>
        </p:nvSpPr>
        <p:spPr>
          <a:xfrm>
            <a:off x="200950" y="1887775"/>
            <a:ext cx="2636700" cy="1530000"/>
          </a:xfrm>
          <a:prstGeom prst="wedgeRectCallout">
            <a:avLst>
              <a:gd name="adj1" fmla="val 57508"/>
              <a:gd name="adj2" fmla="val 70054"/>
            </a:avLst>
          </a:prstGeom>
          <a:solidFill>
            <a:srgbClr val="BD1C2B"/>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200">
                <a:solidFill>
                  <a:srgbClr val="FFFFFF"/>
                </a:solidFill>
                <a:latin typeface="Source Sans Pro"/>
                <a:ea typeface="Source Sans Pro"/>
                <a:cs typeface="Source Sans Pro"/>
                <a:sym typeface="Source Sans Pro"/>
              </a:rPr>
              <a:t>Hypothesis is my literary Facebook. When I’m reading I sometimes wonder, ‘Does anyone actually understand this? Am I crazy? With this brilliant tool I know I’m not alone.</a:t>
            </a:r>
            <a:endParaRPr sz="1200">
              <a:solidFill>
                <a:srgbClr val="FFFFFF"/>
              </a:solidFill>
              <a:latin typeface="Source Sans Pro"/>
              <a:ea typeface="Source Sans Pro"/>
              <a:cs typeface="Source Sans Pro"/>
              <a:sym typeface="Source Sans Pro"/>
            </a:endParaRPr>
          </a:p>
          <a:p>
            <a:pPr marL="0" lvl="0" indent="0" algn="l" rtl="0">
              <a:spcBef>
                <a:spcPts val="0"/>
              </a:spcBef>
              <a:spcAft>
                <a:spcPts val="0"/>
              </a:spcAft>
              <a:buClr>
                <a:srgbClr val="000000"/>
              </a:buClr>
              <a:buSzPts val="1100"/>
              <a:buFont typeface="Arial"/>
              <a:buNone/>
            </a:pPr>
            <a:endParaRPr sz="1000">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r>
              <a:rPr lang="en" sz="1000" i="1">
                <a:solidFill>
                  <a:srgbClr val="FFFFFF"/>
                </a:solidFill>
                <a:latin typeface="Source Sans Pro"/>
                <a:ea typeface="Source Sans Pro"/>
                <a:cs typeface="Source Sans Pro"/>
                <a:sym typeface="Source Sans Pro"/>
              </a:rPr>
              <a:t>– Shannon Griffiths, undergrad at Plymouth State University</a:t>
            </a:r>
            <a:endParaRPr sz="1000" i="1">
              <a:solidFill>
                <a:srgbClr val="FFFFFF"/>
              </a:solidFill>
              <a:latin typeface="Source Sans Pro"/>
              <a:ea typeface="Source Sans Pro"/>
              <a:cs typeface="Source Sans Pro"/>
              <a:sym typeface="Source Sans Pro"/>
            </a:endParaRPr>
          </a:p>
        </p:txBody>
      </p:sp>
      <p:sp>
        <p:nvSpPr>
          <p:cNvPr id="298" name="Google Shape;298;p73"/>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Hypothesis </a:t>
            </a:r>
            <a:r>
              <a:rPr lang="en">
                <a:solidFill>
                  <a:srgbClr val="BD1C2B"/>
                </a:solidFill>
              </a:rPr>
              <a:t>makes reading social</a:t>
            </a:r>
            <a:endParaRPr>
              <a:solidFill>
                <a:srgbClr val="BD1C2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4"/>
          <p:cNvSpPr txBox="1">
            <a:spLocks noGrp="1"/>
          </p:cNvSpPr>
          <p:nvPr>
            <p:ph type="ctrTitle"/>
          </p:nvPr>
        </p:nvSpPr>
        <p:spPr>
          <a:xfrm>
            <a:off x="457200" y="1534650"/>
            <a:ext cx="8153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Hypothesis in Sakai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75"/>
          <p:cNvSpPr txBox="1">
            <a:spLocks noGrp="1"/>
          </p:cNvSpPr>
          <p:nvPr>
            <p:ph type="title"/>
          </p:nvPr>
        </p:nvSpPr>
        <p:spPr>
          <a:xfrm>
            <a:off x="457200" y="333375"/>
            <a:ext cx="8229600" cy="61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Make your readings annotatable</a:t>
            </a:r>
            <a:endParaRPr>
              <a:solidFill>
                <a:srgbClr val="000000"/>
              </a:solidFill>
            </a:endParaRPr>
          </a:p>
        </p:txBody>
      </p:sp>
      <p:sp>
        <p:nvSpPr>
          <p:cNvPr id="309" name="Google Shape;309;p75"/>
          <p:cNvSpPr txBox="1"/>
          <p:nvPr/>
        </p:nvSpPr>
        <p:spPr>
          <a:xfrm>
            <a:off x="6462175" y="1293150"/>
            <a:ext cx="2502000" cy="128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Source Serif Pro"/>
              <a:buChar char="●"/>
            </a:pPr>
            <a:r>
              <a:rPr lang="en">
                <a:latin typeface="Source Serif Pro"/>
                <a:ea typeface="Source Serif Pro"/>
                <a:cs typeface="Source Serif Pro"/>
                <a:sym typeface="Source Serif Pro"/>
              </a:rPr>
              <a:t>Students signed in automatically</a:t>
            </a:r>
            <a:endParaRPr>
              <a:latin typeface="Source Serif Pro"/>
              <a:ea typeface="Source Serif Pro"/>
              <a:cs typeface="Source Serif Pro"/>
              <a:sym typeface="Source Serif Pro"/>
            </a:endParaRPr>
          </a:p>
          <a:p>
            <a:pPr marL="457200" lvl="0" indent="-317500" algn="l" rtl="0">
              <a:spcBef>
                <a:spcPts val="0"/>
              </a:spcBef>
              <a:spcAft>
                <a:spcPts val="0"/>
              </a:spcAft>
              <a:buSzPts val="1400"/>
              <a:buFont typeface="Source Serif Pro"/>
              <a:buChar char="●"/>
            </a:pPr>
            <a:r>
              <a:rPr lang="en">
                <a:latin typeface="Source Serif Pro"/>
                <a:ea typeface="Source Serif Pro"/>
                <a:cs typeface="Source Serif Pro"/>
                <a:sym typeface="Source Serif Pro"/>
              </a:rPr>
              <a:t>Private groups created for courses</a:t>
            </a:r>
            <a:endParaRPr>
              <a:latin typeface="Source Serif Pro"/>
              <a:ea typeface="Source Serif Pro"/>
              <a:cs typeface="Source Serif Pro"/>
              <a:sym typeface="Source Serif Pro"/>
            </a:endParaRPr>
          </a:p>
        </p:txBody>
      </p:sp>
      <p:pic>
        <p:nvPicPr>
          <p:cNvPr id="310" name="Google Shape;310;p75"/>
          <p:cNvPicPr preferRelativeResize="0"/>
          <p:nvPr/>
        </p:nvPicPr>
        <p:blipFill>
          <a:blip r:embed="rId3">
            <a:alphaModFix/>
          </a:blip>
          <a:stretch>
            <a:fillRect/>
          </a:stretch>
        </p:blipFill>
        <p:spPr>
          <a:xfrm>
            <a:off x="6734439" y="2736450"/>
            <a:ext cx="1957450" cy="1119325"/>
          </a:xfrm>
          <a:prstGeom prst="rect">
            <a:avLst/>
          </a:prstGeom>
          <a:noFill/>
          <a:ln>
            <a:noFill/>
          </a:ln>
        </p:spPr>
      </p:pic>
      <p:pic>
        <p:nvPicPr>
          <p:cNvPr id="311" name="Google Shape;311;p75"/>
          <p:cNvPicPr preferRelativeResize="0"/>
          <p:nvPr/>
        </p:nvPicPr>
        <p:blipFill>
          <a:blip r:embed="rId4">
            <a:alphaModFix/>
          </a:blip>
          <a:stretch>
            <a:fillRect/>
          </a:stretch>
        </p:blipFill>
        <p:spPr>
          <a:xfrm>
            <a:off x="351600" y="1339425"/>
            <a:ext cx="6157374" cy="319445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7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Grade annotation “sets”</a:t>
            </a:r>
            <a:endParaRPr/>
          </a:p>
        </p:txBody>
      </p:sp>
      <p:pic>
        <p:nvPicPr>
          <p:cNvPr id="317" name="Google Shape;317;p76"/>
          <p:cNvPicPr preferRelativeResize="0"/>
          <p:nvPr/>
        </p:nvPicPr>
        <p:blipFill>
          <a:blip r:embed="rId3">
            <a:alphaModFix/>
          </a:blip>
          <a:stretch>
            <a:fillRect/>
          </a:stretch>
        </p:blipFill>
        <p:spPr>
          <a:xfrm>
            <a:off x="983188" y="948928"/>
            <a:ext cx="7177634" cy="377532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ypothesi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ypothesi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ypothesis 2018">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ypothesi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F36E8B49E75C45898B25229869265D" ma:contentTypeVersion="11" ma:contentTypeDescription="Create a new document." ma:contentTypeScope="" ma:versionID="b02886042477b4b2c45d8318dcf923b0">
  <xsd:schema xmlns:xsd="http://www.w3.org/2001/XMLSchema" xmlns:xs="http://www.w3.org/2001/XMLSchema" xmlns:p="http://schemas.microsoft.com/office/2006/metadata/properties" xmlns:ns3="d3bea1a5-9ca5-4272-8a40-718f4723693c" targetNamespace="http://schemas.microsoft.com/office/2006/metadata/properties" ma:root="true" ma:fieldsID="545eccca6769e98113d15d93d586fac6" ns3:_="">
    <xsd:import namespace="d3bea1a5-9ca5-4272-8a40-718f472369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ea1a5-9ca5-4272-8a40-718f47236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A5C64A-09E7-49CF-B63B-A509E9DE52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bea1a5-9ca5-4272-8a40-718f47236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5C9CF1-5092-4254-9D36-3A5B3689B07B}">
  <ds:schemaRefs>
    <ds:schemaRef ds:uri="http://schemas.microsoft.com/sharepoint/v3/contenttype/forms"/>
  </ds:schemaRefs>
</ds:datastoreItem>
</file>

<file path=customXml/itemProps3.xml><?xml version="1.0" encoding="utf-8"?>
<ds:datastoreItem xmlns:ds="http://schemas.openxmlformats.org/officeDocument/2006/customXml" ds:itemID="{3CC28E9A-8FB0-4867-A008-AD8ED91148DA}">
  <ds:schemaRefs>
    <ds:schemaRef ds:uri="http://schemas.microsoft.com/office/2006/metadata/properties"/>
    <ds:schemaRef ds:uri="http://purl.org/dc/elements/1.1/"/>
    <ds:schemaRef ds:uri="http://schemas.openxmlformats.org/package/2006/metadata/core-properties"/>
    <ds:schemaRef ds:uri="d3bea1a5-9ca5-4272-8a40-718f4723693c"/>
    <ds:schemaRef ds:uri="http://www.w3.org/XML/1998/namespace"/>
    <ds:schemaRef ds:uri="http://purl.org/dc/terms/"/>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1589</Words>
  <Application>Microsoft Office PowerPoint</Application>
  <PresentationFormat>On-screen Show (16:9)</PresentationFormat>
  <Paragraphs>226</Paragraphs>
  <Slides>36</Slides>
  <Notes>36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Source Sans Pro</vt:lpstr>
      <vt:lpstr>Roboto Mono Medium</vt:lpstr>
      <vt:lpstr>Source Serif Pro</vt:lpstr>
      <vt:lpstr>Arial</vt:lpstr>
      <vt:lpstr>Courier New</vt:lpstr>
      <vt:lpstr>Simple Light</vt:lpstr>
      <vt:lpstr>Hypothesis</vt:lpstr>
      <vt:lpstr>Hypothesis</vt:lpstr>
      <vt:lpstr>Hypothesis 2018</vt:lpstr>
      <vt:lpstr>Hypothesis</vt:lpstr>
      <vt:lpstr>Activating Social Annotation with Hypothesis in Sakai</vt:lpstr>
      <vt:lpstr>Introductions</vt:lpstr>
      <vt:lpstr>Hypothesis in  Teaching &amp; Learning</vt:lpstr>
      <vt:lpstr>Hypothesis makes reading active</vt:lpstr>
      <vt:lpstr> Hypothesis makes reading visible</vt:lpstr>
      <vt:lpstr>Hypothesis makes reading social</vt:lpstr>
      <vt:lpstr>Hypothesis in Sakai</vt:lpstr>
      <vt:lpstr>Make your readings annotatable</vt:lpstr>
      <vt:lpstr>Grade annotation “sets”</vt:lpstr>
      <vt:lpstr>What can you annotate?</vt:lpstr>
      <vt:lpstr>What can you put in an annotation?</vt:lpstr>
      <vt:lpstr>PDFs must be OCRed and Accessible</vt:lpstr>
      <vt:lpstr>Hypothesis in Sakai Resources</vt:lpstr>
      <vt:lpstr>Hypothesis Teaching and Learning Resources</vt:lpstr>
      <vt:lpstr>Hypothesis in the Classroom</vt:lpstr>
      <vt:lpstr>Hypothesis in the Classroom</vt:lpstr>
      <vt:lpstr>Ways to annotate with students:</vt:lpstr>
      <vt:lpstr>Discussion Protocols</vt:lpstr>
      <vt:lpstr>Open-ended questioning</vt:lpstr>
      <vt:lpstr>Discussion Protocols &amp;  Active Learning Strategies</vt:lpstr>
      <vt:lpstr>What connections can you make to better understand the text? </vt:lpstr>
      <vt:lpstr>Visible Thinking Strategies</vt:lpstr>
      <vt:lpstr>Visible Thinking Strategies</vt:lpstr>
      <vt:lpstr>Visible Thinking Strategies</vt:lpstr>
      <vt:lpstr>Creative roles in annotations</vt:lpstr>
      <vt:lpstr>Annotation as “impersonation”</vt:lpstr>
      <vt:lpstr>Unique roles in groups</vt:lpstr>
      <vt:lpstr>Annotation Assignment Examples</vt:lpstr>
      <vt:lpstr>Assignment Ideas</vt:lpstr>
      <vt:lpstr>Social Annotation in Psychology</vt:lpstr>
      <vt:lpstr>A Healthy Dose of Social Annotation Advice</vt:lpstr>
      <vt:lpstr>Hypothesis makes reading active, visible, and social.</vt:lpstr>
      <vt:lpstr>Hypothesis Pilot &amp; Subscription Program</vt:lpstr>
      <vt:lpstr>Technical support</vt:lpstr>
      <vt:lpstr>Pedagogical support</vt:lpstr>
      <vt:lpstr>Becky George Hypothesis Customer Success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Activating Social Annotation with Hypothesis in Sakai</dc:title>
  <dc:creator>Donna Schuler</dc:creator>
  <cp:lastModifiedBy>Donna Schuler</cp:lastModifiedBy>
  <cp:revision>2</cp:revision>
  <dcterms:modified xsi:type="dcterms:W3CDTF">2022-06-13T18:31:41Z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0x01010013F36E8B49E75C45898B25229869265D</vt:lpwstr>
  </property>
</Properties>
</file>