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2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5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69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40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21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74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10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7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63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64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09AC0-46FB-47F5-865A-1246D4DFA479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1975A34-1123-4DDB-899A-225FC2B3311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5446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mpn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 for accepting financial aid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976" y="798973"/>
            <a:ext cx="7271228" cy="4396482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US" dirty="0"/>
              <a:t>Open your West Liberty Student Win’s account.</a:t>
            </a:r>
          </a:p>
          <a:p>
            <a:r>
              <a:rPr lang="en-US" dirty="0"/>
              <a:t>Your home screen should look similar to this. </a:t>
            </a:r>
          </a:p>
          <a:p>
            <a:r>
              <a:rPr lang="en-US" dirty="0"/>
              <a:t>Please select the financial aid tab located in the top portion of the page.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08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293" y="798973"/>
            <a:ext cx="6807602" cy="4171731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Once inside the financial aid portal </a:t>
            </a:r>
            <a:r>
              <a:rPr lang="en-US" dirty="0" smtClean="0"/>
              <a:t>you will want to locate the offer tab towards </a:t>
            </a:r>
            <a:r>
              <a:rPr lang="en-US" dirty="0"/>
              <a:t>the top of the page.</a:t>
            </a:r>
          </a:p>
          <a:p>
            <a:endParaRPr lang="en-US" dirty="0"/>
          </a:p>
        </p:txBody>
      </p:sp>
      <p:sp>
        <p:nvSpPr>
          <p:cNvPr id="7" name="Notched Right Arrow 6"/>
          <p:cNvSpPr/>
          <p:nvPr/>
        </p:nvSpPr>
        <p:spPr>
          <a:xfrm rot="5400000">
            <a:off x="6724996" y="1045861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9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522" y="798513"/>
            <a:ext cx="5815381" cy="465931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will need to scroll towards the bottom of the page to view your award offers. </a:t>
            </a:r>
          </a:p>
          <a:p>
            <a:r>
              <a:rPr lang="en-US" dirty="0"/>
              <a:t>Once you have decided to accept or decline those offers you will select the drop down arrow located to the right of the dollar amount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10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696" y="331958"/>
            <a:ext cx="6978996" cy="4917376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Once you have accepted your award offer your screen should look like this.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9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step	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549" y="1426281"/>
            <a:ext cx="6856341" cy="3794112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will need to contact financial aid to assure that all necessary steps have been completed.</a:t>
            </a:r>
          </a:p>
          <a:p>
            <a:r>
              <a:rPr lang="en-US" dirty="0"/>
              <a:t>All Federal Loans will require a Master’s Promissory Note to be completed before funds can be awarded.</a:t>
            </a:r>
          </a:p>
          <a:p>
            <a:r>
              <a:rPr lang="en-US" dirty="0">
                <a:hlinkClick r:id="rId3"/>
              </a:rPr>
              <a:t>Completing a Master Promissory Note | Federal Student Aid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5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28</TotalTime>
  <Words>169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Instructions for accepting financial aid</vt:lpstr>
      <vt:lpstr>Step 1</vt:lpstr>
      <vt:lpstr>Step 2</vt:lpstr>
      <vt:lpstr>Step 3</vt:lpstr>
      <vt:lpstr>Step 4</vt:lpstr>
      <vt:lpstr>Final step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for accepting financial aid</dc:title>
  <dc:creator>Derek Graham</dc:creator>
  <cp:lastModifiedBy>Derek Graham</cp:lastModifiedBy>
  <cp:revision>5</cp:revision>
  <dcterms:created xsi:type="dcterms:W3CDTF">2024-10-09T13:05:07Z</dcterms:created>
  <dcterms:modified xsi:type="dcterms:W3CDTF">2024-11-14T14:23:50Z</dcterms:modified>
</cp:coreProperties>
</file>