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1" r:id="rId5"/>
    <p:sldId id="259" r:id="rId6"/>
    <p:sldId id="273" r:id="rId7"/>
    <p:sldId id="260" r:id="rId8"/>
    <p:sldId id="272" r:id="rId9"/>
    <p:sldId id="261" r:id="rId10"/>
    <p:sldId id="262" r:id="rId11"/>
    <p:sldId id="264" r:id="rId12"/>
    <p:sldId id="265" r:id="rId13"/>
    <p:sldId id="266" r:id="rId14"/>
    <p:sldId id="275" r:id="rId15"/>
    <p:sldId id="270" r:id="rId16"/>
    <p:sldId id="263" r:id="rId17"/>
    <p:sldId id="268" r:id="rId18"/>
    <p:sldId id="269" r:id="rId19"/>
    <p:sldId id="274" r:id="rId20"/>
    <p:sldId id="282" r:id="rId21"/>
    <p:sldId id="284" r:id="rId22"/>
    <p:sldId id="277" r:id="rId23"/>
    <p:sldId id="279" r:id="rId24"/>
    <p:sldId id="280" r:id="rId25"/>
    <p:sldId id="281" r:id="rId26"/>
    <p:sldId id="283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3FB8-77B9-4F22-A804-C29ADB46D367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AD78-E8C9-4E0B-AF59-413CB2661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oans.gov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924800" cy="2305051"/>
          </a:xfrm>
        </p:spPr>
        <p:txBody>
          <a:bodyPr>
            <a:normAutofit/>
          </a:bodyPr>
          <a:lstStyle/>
          <a:p>
            <a:r>
              <a:rPr lang="en-US" b="1" dirty="0" smtClean="0"/>
              <a:t>West Liberty University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Orientation –Parent’s Session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WHAT’S NEXT?</a:t>
            </a: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Electronic Communication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449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students will have WLU email accounts-primary method of campus communication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line accounts via WINS (West Liberty Information System) for course registration, accessing grades, financial awards, billing charges,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TopperNet – emergency text messaging system for students, faculty and staff.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available on the WLU web site under Admissions….Accepted….Now What?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297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Mid-term and Final Grades are accessed on line via WINS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Grades are not mailed home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can repeat a grade of D or F taken in the first 60 hours.  If repeated with a better grade, the D or F will be removed from the GPA calculation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Academic Standing (Probation &amp; Suspension)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FERPA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Enrolled students have rights, cannot release information to a third party with written permission of the student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Parents can ask procedural or general questions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directory information can be released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can request to have directory information withheld by signing a request in the Registrar’s Office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343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 hour a day, 7 day a week Campus Police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Access to Residence Halls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Cameras on Residence Hall Doorways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Door alarms in Residence Halls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Health Services, located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Hall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-provides treatment &amp; assessment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-on-line Student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Health Newsletter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TARGET: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Graduation!</a:t>
            </a:r>
            <a:endParaRPr lang="en-US" sz="7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1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Graduation Requirements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82000" cy="4343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Requirements-2.00 GPA and a minimum 128 credit hours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programs have higher GPA and credit hours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Studies Requirements, Major Requirements and Electives based on major (listed in College Catalog)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credit hours must be from 4 year institutions, 36 of which must be from WLU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CAAP On Line Degree Audit/Advising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Academic Advisors also have access to CAAP. An on-line degree audit system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Advisors also provide advising sheets to their students listing all courses required for graduation in a particular major.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Center for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Offers peer tutoring to students, free of charge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Offers personal and confidential counseling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ADA accommodations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Career Services to graduating seniors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MAP-Works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Identifies at-risk students early in the term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Allows for intervention to get students back on track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Allows for coordinated efforts within the campus community to address needs of at-risk students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Demonstrates gaps between student behavior and desired outcomes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 Power is a bulletin designed to keep parents informed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Includes important dates, deadlines and highlighted topics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 Power is now on Facebook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Facebook page allows for interactive communication between parents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Accepted Students……Now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Information Section located on WLU web site</a:t>
            </a:r>
          </a:p>
          <a:p>
            <a:r>
              <a:rPr lang="en-US" dirty="0" smtClean="0"/>
              <a:t>Go to westliberty.edu and click on Admissions</a:t>
            </a:r>
          </a:p>
          <a:p>
            <a:r>
              <a:rPr lang="en-US" dirty="0" smtClean="0"/>
              <a:t>Includes important dates and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Hilltopper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Academy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(July 31 – August 7, 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Week-long, Residential Summer Bridge Program</a:t>
            </a:r>
          </a:p>
          <a:p>
            <a:pPr lvl="0"/>
            <a:r>
              <a:rPr lang="en-US" dirty="0" smtClean="0"/>
              <a:t>Strengthens Basic College Readiness Skills in Math and Writing </a:t>
            </a:r>
          </a:p>
          <a:p>
            <a:pPr lvl="0"/>
            <a:r>
              <a:rPr lang="en-US" dirty="0" smtClean="0"/>
              <a:t>Student Success Strategies Sessions</a:t>
            </a:r>
          </a:p>
          <a:p>
            <a:pPr lvl="0"/>
            <a:r>
              <a:rPr lang="en-US" dirty="0" smtClean="0"/>
              <a:t>Eligible Students have a combined ACT score of 17 or lower </a:t>
            </a:r>
          </a:p>
          <a:p>
            <a:pPr lvl="0"/>
            <a:r>
              <a:rPr lang="en-US" dirty="0" smtClean="0"/>
              <a:t>Limited Space:  Students Selected on a first-come, first-serve basis</a:t>
            </a:r>
          </a:p>
          <a:p>
            <a:pPr lvl="0"/>
            <a:r>
              <a:rPr lang="en-US" dirty="0" smtClean="0"/>
              <a:t>Cost: $25 non-refundable registration fee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Autofit/>
          </a:bodyPr>
          <a:lstStyle/>
          <a:p>
            <a:r>
              <a:rPr lang="en-US" sz="8000" dirty="0" smtClean="0"/>
              <a:t>Financial Aid &amp; Billing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Aid Information-Federal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documents are required to finalize the Federal Loan (Stafford &amp;PLUS) process:</a:t>
            </a:r>
          </a:p>
          <a:p>
            <a:pPr lvl="1"/>
            <a:r>
              <a:rPr lang="en-US" dirty="0" smtClean="0"/>
              <a:t>Entrance counseling for first time Stafford Loan borrowers.  May be completed on campus or online at </a:t>
            </a:r>
            <a:r>
              <a:rPr lang="en-US" dirty="0" smtClean="0">
                <a:hlinkClick r:id="rId2"/>
              </a:rPr>
              <a:t>www.studentloans.gov</a:t>
            </a:r>
            <a:endParaRPr lang="en-US" dirty="0" smtClean="0"/>
          </a:p>
          <a:p>
            <a:pPr lvl="1"/>
            <a:r>
              <a:rPr lang="en-US" dirty="0" smtClean="0"/>
              <a:t>Master Promissory Note required first time Stafford Loan &amp;Parent PLUS borrowers.  Must be completed online at </a:t>
            </a:r>
            <a:r>
              <a:rPr lang="en-US" dirty="0" smtClean="0">
                <a:hlinkClick r:id="rId2"/>
              </a:rPr>
              <a:t>www.studentloans.gov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Aid Information-Satisfactory Academic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first-time students to have their </a:t>
            </a:r>
            <a:r>
              <a:rPr lang="en-US" b="1" u="sng" dirty="0" smtClean="0"/>
              <a:t>Federal</a:t>
            </a:r>
            <a:r>
              <a:rPr lang="en-US" dirty="0" smtClean="0"/>
              <a:t> Financial Aid renewed they must meet the following academic requirements.</a:t>
            </a:r>
          </a:p>
          <a:p>
            <a:pPr lvl="1"/>
            <a:r>
              <a:rPr lang="en-US" dirty="0" smtClean="0"/>
              <a:t>Pass 70% of all coursework attempted.</a:t>
            </a:r>
          </a:p>
          <a:p>
            <a:pPr lvl="1"/>
            <a:r>
              <a:rPr lang="en-US" dirty="0" smtClean="0"/>
              <a:t>Cannot be on academic probation/suspension.</a:t>
            </a:r>
          </a:p>
          <a:p>
            <a:pPr lvl="1"/>
            <a:r>
              <a:rPr lang="en-US" dirty="0" smtClean="0"/>
              <a:t>Any deficit can be made up during the summer.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Aid Information-Satisfactory Academic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students receiving the WV Higher Grant or the PA Grant the renewal requirements are as follows:</a:t>
            </a:r>
          </a:p>
          <a:p>
            <a:pPr lvl="1"/>
            <a:r>
              <a:rPr lang="en-US" dirty="0" smtClean="0"/>
              <a:t>Meet the institutions Satisfactory Academic Progress requirements.</a:t>
            </a:r>
          </a:p>
          <a:p>
            <a:pPr lvl="1"/>
            <a:r>
              <a:rPr lang="en-US" dirty="0" smtClean="0"/>
              <a:t>Must pass at least 24 credit hours during the fall &amp; spring semesters.</a:t>
            </a:r>
          </a:p>
          <a:p>
            <a:pPr lvl="1"/>
            <a:r>
              <a:rPr lang="en-US" dirty="0" smtClean="0"/>
              <a:t>Have at least a 2.0 accumulative GPA.</a:t>
            </a:r>
          </a:p>
          <a:p>
            <a:pPr lvl="1"/>
            <a:r>
              <a:rPr lang="en-US" dirty="0" smtClean="0"/>
              <a:t>Deficit</a:t>
            </a:r>
            <a:r>
              <a:rPr lang="en-US" b="1" u="sng" dirty="0" smtClean="0"/>
              <a:t> cannot </a:t>
            </a:r>
            <a:r>
              <a:rPr lang="en-US" dirty="0" smtClean="0"/>
              <a:t>be made up during the summer.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Aid Information-Satisfactory Academic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WV PROMISE recipients who are first time students must meet the following requirements to have the PROMISE renewed:</a:t>
            </a:r>
          </a:p>
          <a:p>
            <a:pPr lvl="1"/>
            <a:r>
              <a:rPr lang="en-US" dirty="0" smtClean="0"/>
              <a:t>Pass at 30 credit hours during the fall &amp; spring semesters.</a:t>
            </a:r>
          </a:p>
          <a:p>
            <a:pPr lvl="1"/>
            <a:r>
              <a:rPr lang="en-US" dirty="0" smtClean="0"/>
              <a:t>Attain at least a 2.75 accumulative GPA.</a:t>
            </a:r>
          </a:p>
          <a:p>
            <a:pPr lvl="1"/>
            <a:r>
              <a:rPr lang="en-US" dirty="0" smtClean="0"/>
              <a:t>College coursework completed during high school or prior to regular college enrollment </a:t>
            </a:r>
            <a:r>
              <a:rPr lang="en-US" b="1" u="sng" dirty="0" smtClean="0"/>
              <a:t>cannot</a:t>
            </a:r>
            <a:r>
              <a:rPr lang="en-US" dirty="0" smtClean="0"/>
              <a:t> be considered.</a:t>
            </a:r>
          </a:p>
          <a:p>
            <a:pPr lvl="1"/>
            <a:r>
              <a:rPr lang="en-US" dirty="0" smtClean="0"/>
              <a:t>Deficit can be made up during the summer.</a:t>
            </a:r>
          </a:p>
          <a:p>
            <a:r>
              <a:rPr lang="en-US" dirty="0" smtClean="0"/>
              <a:t>Academic Scholarship renewal requirements are listed on student agreement (typically a 3.00 GPA 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Billing Statements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297363"/>
          </a:xfrm>
        </p:spPr>
        <p:txBody>
          <a:bodyPr>
            <a:normAutofit fontScale="55000" lnSpcReduction="20000"/>
          </a:bodyPr>
          <a:lstStyle/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Billing statements available the last week of July.</a:t>
            </a:r>
          </a:p>
          <a:p>
            <a:pPr lvl="1"/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Emailed to students who provided a email address when they applied to WLU.</a:t>
            </a:r>
          </a:p>
          <a:p>
            <a:pPr lvl="1"/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Mailed to students who do not have an email address on file.</a:t>
            </a:r>
          </a:p>
          <a:p>
            <a:pPr lvl="1"/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Statements show balance due or refund due the student</a:t>
            </a: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Bills must be signed by the student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Refund checks cannot be processed without the signed bill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Refund checks are issued by the Business Office and will be available August 22 if signed billed returned on time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Monthly payment plan option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fees-orientation fee, parking fee, course lab fees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tuition charges for students in Nursing, Dental Hygiene, College of Sciences, College of Business, Broadcasting, and Graphic Design.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Housing Assignments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Mailed in June- Students will receive information on room assignment, room mate, what to bring/not bring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Roughly 80% of our freshmen and 50% of all students live in campus housing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students pay cable/internet fee and residence hall capital fees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assigned 19 meal plan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Meal changes can be made during the first two weeks of the semester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Room consolidation begins after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week of classes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Housing sign-ups for 2012-13 will be held in the spring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Aid/Billing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Award Letters will be mailed in early July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Award letters do not need to be returned unless a change is requested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Included will be instructions on Promissory Notes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 Financial Aid Session at 11:30 a.m.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Renewal FAFSA for 2012-13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Academic Requirements for Renewal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Bills available in late July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 In Weekend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Residence Halls open for new students Friday, August 19, at 10:00 a.m.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Topperfest also begins August 19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Topperfest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schedule will be on WLU Web site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Freshman Lap Top Program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Pick up Parking 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Getting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Getting Connected to the University is critical to retention and graduation success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Attend Organizational Fair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Attend Residence Hall Programming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Attend Athletic and Cultural Events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Attend Campus Life Events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begin on Monday, August 22 at 9:00 a.m.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Freshman class schedules are now being completed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can add and drop classes on-line via WINS accounts until August 31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Academic Advisors assigned to assist students with registration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Pre-registration (on-line) for Spring 2012 begins on October 31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Last day to drop a course with an automatic grade of “W” is November 4.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Last day to drop a course for the fall semester is December 2 (WP or WF issued)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Contact Registrar’s Office for enrollment verification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Year Experience Course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Required for all freshman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Transition course to help students successfully make the change from high school to college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Sessions of the course will include; time management, study and learning skills, communication, safety, dealing with stress, and others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graded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1216</Words>
  <Application>Microsoft Office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West Liberty University  Orientation –Parent’s Session</vt:lpstr>
      <vt:lpstr>Accepted Students……Now What?</vt:lpstr>
      <vt:lpstr>Housing Assignments</vt:lpstr>
      <vt:lpstr>Financial Aid/Billing</vt:lpstr>
      <vt:lpstr>Move In Weekend</vt:lpstr>
      <vt:lpstr>Getting Connected</vt:lpstr>
      <vt:lpstr>Classes</vt:lpstr>
      <vt:lpstr>Classes Continued</vt:lpstr>
      <vt:lpstr>First Year Experience Course</vt:lpstr>
      <vt:lpstr>Electronic Communication</vt:lpstr>
      <vt:lpstr>Grades</vt:lpstr>
      <vt:lpstr>FERPA</vt:lpstr>
      <vt:lpstr>Safety</vt:lpstr>
      <vt:lpstr>TARGET:</vt:lpstr>
      <vt:lpstr>Graduation Requirements</vt:lpstr>
      <vt:lpstr>CAAP On Line Degree Audit/Advising Sheets</vt:lpstr>
      <vt:lpstr>The Center for Student Success</vt:lpstr>
      <vt:lpstr>MAP-Works</vt:lpstr>
      <vt:lpstr>Parent Power</vt:lpstr>
      <vt:lpstr>Hilltopper Academy (July 31 – August 7, 2011)</vt:lpstr>
      <vt:lpstr>Financial Aid &amp; Billing</vt:lpstr>
      <vt:lpstr> Financial Aid Information-Federal Loans</vt:lpstr>
      <vt:lpstr> Financial Aid Information-Satisfactory Academic Progress</vt:lpstr>
      <vt:lpstr> Financial Aid Information-Satisfactory Academic Progress</vt:lpstr>
      <vt:lpstr>Financial Aid Information-Satisfactory Academic Progress</vt:lpstr>
      <vt:lpstr>Billing Statements</vt:lpstr>
      <vt:lpstr>Billing Statements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Cook</dc:creator>
  <cp:lastModifiedBy> </cp:lastModifiedBy>
  <cp:revision>118</cp:revision>
  <dcterms:created xsi:type="dcterms:W3CDTF">2010-01-21T17:01:23Z</dcterms:created>
  <dcterms:modified xsi:type="dcterms:W3CDTF">2011-06-06T19:16:13Z</dcterms:modified>
</cp:coreProperties>
</file>